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57" r:id="rId4"/>
    <p:sldId id="258" r:id="rId5"/>
    <p:sldId id="260" r:id="rId6"/>
    <p:sldId id="262" r:id="rId7"/>
    <p:sldId id="259" r:id="rId8"/>
  </p:sldIdLst>
  <p:sldSz cx="21674138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4194"/>
    <a:srgbClr val="692E8E"/>
    <a:srgbClr val="942A91"/>
    <a:srgbClr val="F77967"/>
    <a:srgbClr val="4E0D7A"/>
    <a:srgbClr val="4CAF50"/>
    <a:srgbClr val="4285FF"/>
    <a:srgbClr val="342795"/>
    <a:srgbClr val="1278B6"/>
    <a:srgbClr val="6AB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E91985-F6B3-4CE0-8796-E0A8F4C52D47}" v="172" dt="2024-05-04T14:55:50.2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9267" y="1995312"/>
            <a:ext cx="16255604" cy="4244622"/>
          </a:xfrm>
        </p:spPr>
        <p:txBody>
          <a:bodyPr anchor="b"/>
          <a:lstStyle>
            <a:lvl1pPr algn="ctr">
              <a:defRPr sz="106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9267" y="6403623"/>
            <a:ext cx="16255604" cy="2943577"/>
          </a:xfrm>
        </p:spPr>
        <p:txBody>
          <a:bodyPr/>
          <a:lstStyle>
            <a:lvl1pPr marL="0" indent="0" algn="ctr">
              <a:buNone/>
              <a:defRPr sz="4266"/>
            </a:lvl1pPr>
            <a:lvl2pPr marL="812764" indent="0" algn="ctr">
              <a:buNone/>
              <a:defRPr sz="3555"/>
            </a:lvl2pPr>
            <a:lvl3pPr marL="1625529" indent="0" algn="ctr">
              <a:buNone/>
              <a:defRPr sz="3200"/>
            </a:lvl3pPr>
            <a:lvl4pPr marL="2438293" indent="0" algn="ctr">
              <a:buNone/>
              <a:defRPr sz="2844"/>
            </a:lvl4pPr>
            <a:lvl5pPr marL="3251058" indent="0" algn="ctr">
              <a:buNone/>
              <a:defRPr sz="2844"/>
            </a:lvl5pPr>
            <a:lvl6pPr marL="4063822" indent="0" algn="ctr">
              <a:buNone/>
              <a:defRPr sz="2844"/>
            </a:lvl6pPr>
            <a:lvl7pPr marL="4876587" indent="0" algn="ctr">
              <a:buNone/>
              <a:defRPr sz="2844"/>
            </a:lvl7pPr>
            <a:lvl8pPr marL="5689351" indent="0" algn="ctr">
              <a:buNone/>
              <a:defRPr sz="2844"/>
            </a:lvl8pPr>
            <a:lvl9pPr marL="6502116" indent="0" algn="ctr">
              <a:buNone/>
              <a:defRPr sz="284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54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498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10555" y="649111"/>
            <a:ext cx="4673486" cy="1033215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90097" y="649111"/>
            <a:ext cx="13749531" cy="1033215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999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056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8808" y="3039535"/>
            <a:ext cx="18693944" cy="5071532"/>
          </a:xfrm>
        </p:spPr>
        <p:txBody>
          <a:bodyPr anchor="b"/>
          <a:lstStyle>
            <a:lvl1pPr>
              <a:defRPr sz="106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8808" y="8159046"/>
            <a:ext cx="18693944" cy="2666999"/>
          </a:xfrm>
        </p:spPr>
        <p:txBody>
          <a:bodyPr/>
          <a:lstStyle>
            <a:lvl1pPr marL="0" indent="0">
              <a:buNone/>
              <a:defRPr sz="4266">
                <a:solidFill>
                  <a:schemeClr val="tx1">
                    <a:tint val="82000"/>
                  </a:schemeClr>
                </a:solidFill>
              </a:defRPr>
            </a:lvl1pPr>
            <a:lvl2pPr marL="812764" indent="0">
              <a:buNone/>
              <a:defRPr sz="3555">
                <a:solidFill>
                  <a:schemeClr val="tx1">
                    <a:tint val="82000"/>
                  </a:schemeClr>
                </a:solidFill>
              </a:defRPr>
            </a:lvl2pPr>
            <a:lvl3pPr marL="1625529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3pPr>
            <a:lvl4pPr marL="2438293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4pPr>
            <a:lvl5pPr marL="3251058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5pPr>
            <a:lvl6pPr marL="4063822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6pPr>
            <a:lvl7pPr marL="4876587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7pPr>
            <a:lvl8pPr marL="5689351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8pPr>
            <a:lvl9pPr marL="6502116" indent="0">
              <a:buNone/>
              <a:defRPr sz="284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0308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90097" y="3245556"/>
            <a:ext cx="9211509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532" y="3245556"/>
            <a:ext cx="9211509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29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920" y="649112"/>
            <a:ext cx="18693944" cy="235655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2921" y="2988734"/>
            <a:ext cx="9169175" cy="1464732"/>
          </a:xfrm>
        </p:spPr>
        <p:txBody>
          <a:bodyPr anchor="b"/>
          <a:lstStyle>
            <a:lvl1pPr marL="0" indent="0">
              <a:buNone/>
              <a:defRPr sz="4266" b="1"/>
            </a:lvl1pPr>
            <a:lvl2pPr marL="812764" indent="0">
              <a:buNone/>
              <a:defRPr sz="3555" b="1"/>
            </a:lvl2pPr>
            <a:lvl3pPr marL="1625529" indent="0">
              <a:buNone/>
              <a:defRPr sz="3200" b="1"/>
            </a:lvl3pPr>
            <a:lvl4pPr marL="2438293" indent="0">
              <a:buNone/>
              <a:defRPr sz="2844" b="1"/>
            </a:lvl4pPr>
            <a:lvl5pPr marL="3251058" indent="0">
              <a:buNone/>
              <a:defRPr sz="2844" b="1"/>
            </a:lvl5pPr>
            <a:lvl6pPr marL="4063822" indent="0">
              <a:buNone/>
              <a:defRPr sz="2844" b="1"/>
            </a:lvl6pPr>
            <a:lvl7pPr marL="4876587" indent="0">
              <a:buNone/>
              <a:defRPr sz="2844" b="1"/>
            </a:lvl7pPr>
            <a:lvl8pPr marL="5689351" indent="0">
              <a:buNone/>
              <a:defRPr sz="2844" b="1"/>
            </a:lvl8pPr>
            <a:lvl9pPr marL="6502116" indent="0">
              <a:buNone/>
              <a:defRPr sz="284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92921" y="4453467"/>
            <a:ext cx="9169175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72532" y="2988734"/>
            <a:ext cx="9214332" cy="1464732"/>
          </a:xfrm>
        </p:spPr>
        <p:txBody>
          <a:bodyPr anchor="b"/>
          <a:lstStyle>
            <a:lvl1pPr marL="0" indent="0">
              <a:buNone/>
              <a:defRPr sz="4266" b="1"/>
            </a:lvl1pPr>
            <a:lvl2pPr marL="812764" indent="0">
              <a:buNone/>
              <a:defRPr sz="3555" b="1"/>
            </a:lvl2pPr>
            <a:lvl3pPr marL="1625529" indent="0">
              <a:buNone/>
              <a:defRPr sz="3200" b="1"/>
            </a:lvl3pPr>
            <a:lvl4pPr marL="2438293" indent="0">
              <a:buNone/>
              <a:defRPr sz="2844" b="1"/>
            </a:lvl4pPr>
            <a:lvl5pPr marL="3251058" indent="0">
              <a:buNone/>
              <a:defRPr sz="2844" b="1"/>
            </a:lvl5pPr>
            <a:lvl6pPr marL="4063822" indent="0">
              <a:buNone/>
              <a:defRPr sz="2844" b="1"/>
            </a:lvl6pPr>
            <a:lvl7pPr marL="4876587" indent="0">
              <a:buNone/>
              <a:defRPr sz="2844" b="1"/>
            </a:lvl7pPr>
            <a:lvl8pPr marL="5689351" indent="0">
              <a:buNone/>
              <a:defRPr sz="2844" b="1"/>
            </a:lvl8pPr>
            <a:lvl9pPr marL="6502116" indent="0">
              <a:buNone/>
              <a:defRPr sz="284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72532" y="4453467"/>
            <a:ext cx="9214332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737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451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240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921" y="812800"/>
            <a:ext cx="699047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14332" y="1755423"/>
            <a:ext cx="10972532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6"/>
            </a:lvl3pPr>
            <a:lvl4pPr>
              <a:defRPr sz="3555"/>
            </a:lvl4pPr>
            <a:lvl5pPr>
              <a:defRPr sz="3555"/>
            </a:lvl5pPr>
            <a:lvl6pPr>
              <a:defRPr sz="3555"/>
            </a:lvl6pPr>
            <a:lvl7pPr>
              <a:defRPr sz="3555"/>
            </a:lvl7pPr>
            <a:lvl8pPr>
              <a:defRPr sz="3555"/>
            </a:lvl8pPr>
            <a:lvl9pPr>
              <a:defRPr sz="355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2921" y="3657600"/>
            <a:ext cx="699047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764" indent="0">
              <a:buNone/>
              <a:defRPr sz="2489"/>
            </a:lvl2pPr>
            <a:lvl3pPr marL="1625529" indent="0">
              <a:buNone/>
              <a:defRPr sz="2133"/>
            </a:lvl3pPr>
            <a:lvl4pPr marL="2438293" indent="0">
              <a:buNone/>
              <a:defRPr sz="1778"/>
            </a:lvl4pPr>
            <a:lvl5pPr marL="3251058" indent="0">
              <a:buNone/>
              <a:defRPr sz="1778"/>
            </a:lvl5pPr>
            <a:lvl6pPr marL="4063822" indent="0">
              <a:buNone/>
              <a:defRPr sz="1778"/>
            </a:lvl6pPr>
            <a:lvl7pPr marL="4876587" indent="0">
              <a:buNone/>
              <a:defRPr sz="1778"/>
            </a:lvl7pPr>
            <a:lvl8pPr marL="5689351" indent="0">
              <a:buNone/>
              <a:defRPr sz="1778"/>
            </a:lvl8pPr>
            <a:lvl9pPr marL="6502116" indent="0">
              <a:buNone/>
              <a:defRPr sz="177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712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921" y="812800"/>
            <a:ext cx="699047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14332" y="1755423"/>
            <a:ext cx="10972532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764" indent="0">
              <a:buNone/>
              <a:defRPr sz="4978"/>
            </a:lvl2pPr>
            <a:lvl3pPr marL="1625529" indent="0">
              <a:buNone/>
              <a:defRPr sz="4266"/>
            </a:lvl3pPr>
            <a:lvl4pPr marL="2438293" indent="0">
              <a:buNone/>
              <a:defRPr sz="3555"/>
            </a:lvl4pPr>
            <a:lvl5pPr marL="3251058" indent="0">
              <a:buNone/>
              <a:defRPr sz="3555"/>
            </a:lvl5pPr>
            <a:lvl6pPr marL="4063822" indent="0">
              <a:buNone/>
              <a:defRPr sz="3555"/>
            </a:lvl6pPr>
            <a:lvl7pPr marL="4876587" indent="0">
              <a:buNone/>
              <a:defRPr sz="3555"/>
            </a:lvl7pPr>
            <a:lvl8pPr marL="5689351" indent="0">
              <a:buNone/>
              <a:defRPr sz="3555"/>
            </a:lvl8pPr>
            <a:lvl9pPr marL="6502116" indent="0">
              <a:buNone/>
              <a:defRPr sz="355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2921" y="3657600"/>
            <a:ext cx="699047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764" indent="0">
              <a:buNone/>
              <a:defRPr sz="2489"/>
            </a:lvl2pPr>
            <a:lvl3pPr marL="1625529" indent="0">
              <a:buNone/>
              <a:defRPr sz="2133"/>
            </a:lvl3pPr>
            <a:lvl4pPr marL="2438293" indent="0">
              <a:buNone/>
              <a:defRPr sz="1778"/>
            </a:lvl4pPr>
            <a:lvl5pPr marL="3251058" indent="0">
              <a:buNone/>
              <a:defRPr sz="1778"/>
            </a:lvl5pPr>
            <a:lvl6pPr marL="4063822" indent="0">
              <a:buNone/>
              <a:defRPr sz="1778"/>
            </a:lvl6pPr>
            <a:lvl7pPr marL="4876587" indent="0">
              <a:buNone/>
              <a:defRPr sz="1778"/>
            </a:lvl7pPr>
            <a:lvl8pPr marL="5689351" indent="0">
              <a:buNone/>
              <a:defRPr sz="1778"/>
            </a:lvl8pPr>
            <a:lvl9pPr marL="6502116" indent="0">
              <a:buNone/>
              <a:defRPr sz="177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608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90097" y="649112"/>
            <a:ext cx="18693944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0097" y="3245556"/>
            <a:ext cx="18693944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90097" y="11300179"/>
            <a:ext cx="4876681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13224C-4EF6-420C-AE2B-A4E1A65A6ADE}" type="datetimeFigureOut">
              <a:rPr lang="de-DE" smtClean="0"/>
              <a:t>04.05.2024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79558" y="11300179"/>
            <a:ext cx="7315022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07360" y="11300179"/>
            <a:ext cx="4876681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87D665-D23C-4F35-9527-81196CC476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46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529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382" indent="-406382" algn="l" defTabSz="1625529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147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2pPr>
      <a:lvl3pPr marL="2031911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3pPr>
      <a:lvl4pPr marL="2844676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40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204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2969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5733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498" indent="-406382" algn="l" defTabSz="1625529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764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29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293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058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3822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587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351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116" algn="l" defTabSz="162552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1.png"/><Relationship Id="rId18" Type="http://schemas.openxmlformats.org/officeDocument/2006/relationships/image" Target="../media/image22.png"/><Relationship Id="rId26" Type="http://schemas.microsoft.com/office/2007/relationships/hdphoto" Target="../media/hdphoto9.wdp"/><Relationship Id="rId3" Type="http://schemas.openxmlformats.org/officeDocument/2006/relationships/image" Target="../media/image35.png"/><Relationship Id="rId21" Type="http://schemas.microsoft.com/office/2007/relationships/hdphoto" Target="../media/hdphoto7.wdp"/><Relationship Id="rId7" Type="http://schemas.microsoft.com/office/2007/relationships/hdphoto" Target="../media/hdphoto2.wdp"/><Relationship Id="rId12" Type="http://schemas.openxmlformats.org/officeDocument/2006/relationships/image" Target="../media/image40.png"/><Relationship Id="rId17" Type="http://schemas.openxmlformats.org/officeDocument/2006/relationships/image" Target="../media/image43.png"/><Relationship Id="rId25" Type="http://schemas.openxmlformats.org/officeDocument/2006/relationships/image" Target="../media/image48.png"/><Relationship Id="rId2" Type="http://schemas.openxmlformats.org/officeDocument/2006/relationships/image" Target="../media/image1.png"/><Relationship Id="rId16" Type="http://schemas.microsoft.com/office/2007/relationships/hdphoto" Target="../media/hdphoto6.wdp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microsoft.com/office/2007/relationships/hdphoto" Target="../media/hdphoto4.wdp"/><Relationship Id="rId24" Type="http://schemas.openxmlformats.org/officeDocument/2006/relationships/image" Target="../media/image47.png"/><Relationship Id="rId5" Type="http://schemas.openxmlformats.org/officeDocument/2006/relationships/image" Target="../media/image36.png"/><Relationship Id="rId15" Type="http://schemas.openxmlformats.org/officeDocument/2006/relationships/image" Target="../media/image42.png"/><Relationship Id="rId23" Type="http://schemas.microsoft.com/office/2007/relationships/hdphoto" Target="../media/hdphoto8.wdp"/><Relationship Id="rId28" Type="http://schemas.microsoft.com/office/2007/relationships/hdphoto" Target="../media/hdphoto10.wdp"/><Relationship Id="rId10" Type="http://schemas.openxmlformats.org/officeDocument/2006/relationships/image" Target="../media/image39.png"/><Relationship Id="rId19" Type="http://schemas.openxmlformats.org/officeDocument/2006/relationships/image" Target="../media/image44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microsoft.com/office/2007/relationships/hdphoto" Target="../media/hdphoto5.wdp"/><Relationship Id="rId22" Type="http://schemas.openxmlformats.org/officeDocument/2006/relationships/image" Target="../media/image46.png"/><Relationship Id="rId27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22.png"/><Relationship Id="rId1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87.png"/><Relationship Id="rId3" Type="http://schemas.openxmlformats.org/officeDocument/2006/relationships/image" Target="../media/image73.png"/><Relationship Id="rId21" Type="http://schemas.openxmlformats.org/officeDocument/2006/relationships/image" Target="../media/image89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6.png"/><Relationship Id="rId2" Type="http://schemas.openxmlformats.org/officeDocument/2006/relationships/image" Target="../media/image1.png"/><Relationship Id="rId16" Type="http://schemas.openxmlformats.org/officeDocument/2006/relationships/image" Target="../media/image85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22.png"/><Relationship Id="rId10" Type="http://schemas.openxmlformats.org/officeDocument/2006/relationships/image" Target="../media/image80.png"/><Relationship Id="rId19" Type="http://schemas.openxmlformats.org/officeDocument/2006/relationships/image" Target="../media/image66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rafik 54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5883A270-B435-E936-73B5-E74F09A79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7D3E51A-7B18-92FF-E13C-3F905335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56" y="1215320"/>
            <a:ext cx="5915025" cy="1349269"/>
          </a:xfrm>
        </p:spPr>
        <p:txBody>
          <a:bodyPr>
            <a:noAutofit/>
          </a:bodyPr>
          <a:lstStyle/>
          <a:p>
            <a:pPr algn="ctr"/>
            <a:r>
              <a:rPr lang="de-DE" sz="12000" b="1" dirty="0" err="1">
                <a:solidFill>
                  <a:srgbClr val="342795"/>
                </a:solidFill>
                <a:latin typeface="Aptos Black" panose="020B0004020202020204" pitchFamily="34" charset="0"/>
              </a:rPr>
              <a:t>Cuscon</a:t>
            </a:r>
            <a:endParaRPr lang="de-DE" sz="12000" b="1" dirty="0">
              <a:solidFill>
                <a:srgbClr val="342795"/>
              </a:solidFill>
              <a:latin typeface="Aptos Black" panose="020B00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8F9FE07-7690-F2EB-2C46-A2F1D19321AC}"/>
              </a:ext>
            </a:extLst>
          </p:cNvPr>
          <p:cNvSpPr txBox="1"/>
          <p:nvPr/>
        </p:nvSpPr>
        <p:spPr>
          <a:xfrm>
            <a:off x="9147699" y="10976680"/>
            <a:ext cx="31197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>
                <a:latin typeface="Aptos ExtraBold" panose="020B0004020202020204" pitchFamily="34" charset="0"/>
              </a:rPr>
              <a:t>5,000+ </a:t>
            </a:r>
            <a:r>
              <a:rPr lang="de-DE" sz="4000" b="1" dirty="0" err="1">
                <a:latin typeface="Aptos ExtraBold" panose="020B0004020202020204" pitchFamily="34" charset="0"/>
              </a:rPr>
              <a:t>icons</a:t>
            </a:r>
            <a:endParaRPr lang="de-DE" sz="4000" b="1" dirty="0">
              <a:latin typeface="Aptos ExtraBold" panose="020B0004020202020204" pitchFamily="34" charset="0"/>
            </a:endParaRPr>
          </a:p>
        </p:txBody>
      </p:sp>
      <p:pic>
        <p:nvPicPr>
          <p:cNvPr id="9" name="Grafik 8" descr="Ein Bild, das Clipart, Grafiken, Grafikdesign, Animierter Cartoon enthält.&#10;&#10;Automatisch generierte Beschreibung">
            <a:extLst>
              <a:ext uri="{FF2B5EF4-FFF2-40B4-BE49-F238E27FC236}">
                <a16:creationId xmlns:a16="http://schemas.microsoft.com/office/drawing/2014/main" id="{832C1D7F-E7A5-5969-F0B2-48A3B6FB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18" y="4012954"/>
            <a:ext cx="1349269" cy="1349269"/>
          </a:xfrm>
          <a:prstGeom prst="rect">
            <a:avLst/>
          </a:prstGeom>
        </p:spPr>
      </p:pic>
      <p:pic>
        <p:nvPicPr>
          <p:cNvPr id="17" name="Grafik 16" descr="Ein Bild, das Kreis, Grafiken, Design enthält.&#10;&#10;Automatisch generierte Beschreibung">
            <a:extLst>
              <a:ext uri="{FF2B5EF4-FFF2-40B4-BE49-F238E27FC236}">
                <a16:creationId xmlns:a16="http://schemas.microsoft.com/office/drawing/2014/main" id="{AE508CCA-9526-8442-0580-72B328F87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62" y="4012953"/>
            <a:ext cx="1349269" cy="1349269"/>
          </a:xfrm>
          <a:prstGeom prst="rect">
            <a:avLst/>
          </a:prstGeom>
        </p:spPr>
      </p:pic>
      <p:pic>
        <p:nvPicPr>
          <p:cNvPr id="19" name="Grafik 18" descr="Ein Bild, das Screenshot, Grafiken, Rechteck, Design enthält.&#10;&#10;Automatisch generierte Beschreibung">
            <a:extLst>
              <a:ext uri="{FF2B5EF4-FFF2-40B4-BE49-F238E27FC236}">
                <a16:creationId xmlns:a16="http://schemas.microsoft.com/office/drawing/2014/main" id="{A9D3ED80-B8BD-1410-7206-A8B11CC69A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553" y="4012953"/>
            <a:ext cx="1349269" cy="1349269"/>
          </a:xfrm>
          <a:prstGeom prst="rect">
            <a:avLst/>
          </a:prstGeom>
        </p:spPr>
      </p:pic>
      <p:pic>
        <p:nvPicPr>
          <p:cNvPr id="21" name="Grafik 20" descr="Ein Bild, das Clipart, Grafiken, Herz, Cartoon enthält.&#10;&#10;Automatisch generierte Beschreibung">
            <a:extLst>
              <a:ext uri="{FF2B5EF4-FFF2-40B4-BE49-F238E27FC236}">
                <a16:creationId xmlns:a16="http://schemas.microsoft.com/office/drawing/2014/main" id="{325795CD-EC98-F1DD-214E-6C077DA04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309" y="4012952"/>
            <a:ext cx="1349269" cy="1349269"/>
          </a:xfrm>
          <a:prstGeom prst="rect">
            <a:avLst/>
          </a:prstGeom>
        </p:spPr>
      </p:pic>
      <p:pic>
        <p:nvPicPr>
          <p:cNvPr id="23" name="Grafik 22" descr="Ein Bild, das Grafiken, Grafikdesign, Screenshot, Kreis enthält.&#10;&#10;Automatisch generierte Beschreibung">
            <a:extLst>
              <a:ext uri="{FF2B5EF4-FFF2-40B4-BE49-F238E27FC236}">
                <a16:creationId xmlns:a16="http://schemas.microsoft.com/office/drawing/2014/main" id="{45434B58-092C-51ED-6DD2-D94C4998AA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560" y="4012957"/>
            <a:ext cx="1349269" cy="1349269"/>
          </a:xfrm>
          <a:prstGeom prst="rect">
            <a:avLst/>
          </a:prstGeom>
        </p:spPr>
      </p:pic>
      <p:pic>
        <p:nvPicPr>
          <p:cNvPr id="25" name="Grafik 24" descr="Ein Bild, das Kreis, Grafiken, Kunst, Design enthält.&#10;&#10;Automatisch generierte Beschreibung">
            <a:extLst>
              <a:ext uri="{FF2B5EF4-FFF2-40B4-BE49-F238E27FC236}">
                <a16:creationId xmlns:a16="http://schemas.microsoft.com/office/drawing/2014/main" id="{1907FA9D-20E0-02FB-9713-E07BF0953D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12" y="4012953"/>
            <a:ext cx="1349270" cy="1349270"/>
          </a:xfrm>
          <a:prstGeom prst="rect">
            <a:avLst/>
          </a:prstGeom>
        </p:spPr>
      </p:pic>
      <p:pic>
        <p:nvPicPr>
          <p:cNvPr id="27" name="Grafik 26" descr="Ein Bild, das Screenshot, Kreis, Grafiken, Clipart enthält.&#10;&#10;Automatisch generierte Beschreibung">
            <a:extLst>
              <a:ext uri="{FF2B5EF4-FFF2-40B4-BE49-F238E27FC236}">
                <a16:creationId xmlns:a16="http://schemas.microsoft.com/office/drawing/2014/main" id="{2E6C6C61-D672-92C8-B3B6-4AA03ED8A9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555" y="4012953"/>
            <a:ext cx="1349270" cy="1349270"/>
          </a:xfrm>
          <a:prstGeom prst="rect">
            <a:avLst/>
          </a:prstGeom>
        </p:spPr>
      </p:pic>
      <p:pic>
        <p:nvPicPr>
          <p:cNvPr id="29" name="Grafik 28" descr="Ein Bild, das Kreis, Grafiken, Spirale, Kunst enthält.&#10;&#10;Automatisch generierte Beschreibung">
            <a:extLst>
              <a:ext uri="{FF2B5EF4-FFF2-40B4-BE49-F238E27FC236}">
                <a16:creationId xmlns:a16="http://schemas.microsoft.com/office/drawing/2014/main" id="{F12560D6-B9CA-019E-F058-F97F15F9F6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312" y="4012953"/>
            <a:ext cx="1349270" cy="1349270"/>
          </a:xfrm>
          <a:prstGeom prst="rect">
            <a:avLst/>
          </a:prstGeom>
        </p:spPr>
      </p:pic>
      <p:pic>
        <p:nvPicPr>
          <p:cNvPr id="31" name="Grafik 30" descr="Ein Bild, das Grafiken, Schrift, Logo, Symbol enthält.&#10;&#10;Automatisch generierte Beschreibung">
            <a:extLst>
              <a:ext uri="{FF2B5EF4-FFF2-40B4-BE49-F238E27FC236}">
                <a16:creationId xmlns:a16="http://schemas.microsoft.com/office/drawing/2014/main" id="{1BB65AB3-5760-FAA6-0D59-46AC2EE164A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559" y="5694878"/>
            <a:ext cx="1349271" cy="1349271"/>
          </a:xfrm>
          <a:prstGeom prst="rect">
            <a:avLst/>
          </a:prstGeom>
        </p:spPr>
      </p:pic>
      <p:pic>
        <p:nvPicPr>
          <p:cNvPr id="33" name="Grafik 32" descr="Ein Bild, das Symbol, Grafiken, gelb, Logo enthält.&#10;&#10;Automatisch generierte Beschreibung">
            <a:extLst>
              <a:ext uri="{FF2B5EF4-FFF2-40B4-BE49-F238E27FC236}">
                <a16:creationId xmlns:a16="http://schemas.microsoft.com/office/drawing/2014/main" id="{FB3D0D0C-000C-E9CB-21E9-7FB0B2DB43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15" y="5693121"/>
            <a:ext cx="1349271" cy="1349271"/>
          </a:xfrm>
          <a:prstGeom prst="rect">
            <a:avLst/>
          </a:prstGeom>
        </p:spPr>
      </p:pic>
      <p:pic>
        <p:nvPicPr>
          <p:cNvPr id="35" name="Grafik 34" descr="Ein Bild, das Logo, Grafiken, Symbol, Design enthält.&#10;&#10;Automatisch generierte Beschreibung">
            <a:extLst>
              <a:ext uri="{FF2B5EF4-FFF2-40B4-BE49-F238E27FC236}">
                <a16:creationId xmlns:a16="http://schemas.microsoft.com/office/drawing/2014/main" id="{FA627B87-8C87-6D11-BF02-6CF967E8BFC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558" y="5693121"/>
            <a:ext cx="1349271" cy="1349271"/>
          </a:xfrm>
          <a:prstGeom prst="rect">
            <a:avLst/>
          </a:prstGeom>
        </p:spPr>
      </p:pic>
      <p:pic>
        <p:nvPicPr>
          <p:cNvPr id="37" name="Grafik 36" descr="Ein Bild, das Grafiken, lila, Grafikdesign, Design enthält.&#10;&#10;Automatisch generierte Beschreibung">
            <a:extLst>
              <a:ext uri="{FF2B5EF4-FFF2-40B4-BE49-F238E27FC236}">
                <a16:creationId xmlns:a16="http://schemas.microsoft.com/office/drawing/2014/main" id="{6D3E896B-06F6-FF3A-955D-75999267E85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312" y="5691363"/>
            <a:ext cx="1349270" cy="1349270"/>
          </a:xfrm>
          <a:prstGeom prst="rect">
            <a:avLst/>
          </a:prstGeom>
        </p:spPr>
      </p:pic>
      <p:pic>
        <p:nvPicPr>
          <p:cNvPr id="39" name="Grafik 38" descr="Ein Bild, das Clipart, Cartoon, Smiley, Darstellung enthält.&#10;&#10;Automatisch generierte Beschreibung">
            <a:extLst>
              <a:ext uri="{FF2B5EF4-FFF2-40B4-BE49-F238E27FC236}">
                <a16:creationId xmlns:a16="http://schemas.microsoft.com/office/drawing/2014/main" id="{0E5A1296-B12B-DF40-A60C-414ABA08B18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556" y="7376794"/>
            <a:ext cx="1349270" cy="1349270"/>
          </a:xfrm>
          <a:prstGeom prst="rect">
            <a:avLst/>
          </a:prstGeom>
        </p:spPr>
      </p:pic>
      <p:pic>
        <p:nvPicPr>
          <p:cNvPr id="41" name="Grafik 40" descr="Ein Bild, das Schmetterling, Herz, Kreativität enthält.&#10;&#10;Automatisch generierte Beschreibung">
            <a:extLst>
              <a:ext uri="{FF2B5EF4-FFF2-40B4-BE49-F238E27FC236}">
                <a16:creationId xmlns:a16="http://schemas.microsoft.com/office/drawing/2014/main" id="{D381C4FD-E001-2807-1AF3-421C3E6D58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14" y="7376797"/>
            <a:ext cx="1349271" cy="1349271"/>
          </a:xfrm>
          <a:prstGeom prst="rect">
            <a:avLst/>
          </a:prstGeom>
        </p:spPr>
      </p:pic>
      <p:pic>
        <p:nvPicPr>
          <p:cNvPr id="43" name="Grafik 42" descr="Ein Bild, das Anime, Cartoon, Darstellung, Entwurf enthält.&#10;&#10;Automatisch generierte Beschreibung">
            <a:extLst>
              <a:ext uri="{FF2B5EF4-FFF2-40B4-BE49-F238E27FC236}">
                <a16:creationId xmlns:a16="http://schemas.microsoft.com/office/drawing/2014/main" id="{10864D85-BA31-E330-1AA0-150DCAC40A4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553" y="7373282"/>
            <a:ext cx="1349272" cy="1349272"/>
          </a:xfrm>
          <a:prstGeom prst="rect">
            <a:avLst/>
          </a:prstGeom>
        </p:spPr>
      </p:pic>
      <p:pic>
        <p:nvPicPr>
          <p:cNvPr id="45" name="Grafik 44" descr="Ein Bild, das Grafiken, Symbol, Schrift, Design enthält.&#10;&#10;Automatisch generierte Beschreibung">
            <a:extLst>
              <a:ext uri="{FF2B5EF4-FFF2-40B4-BE49-F238E27FC236}">
                <a16:creationId xmlns:a16="http://schemas.microsoft.com/office/drawing/2014/main" id="{ABE45A25-B0F9-08FA-D1F2-18ABB9406BD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308" y="7369773"/>
            <a:ext cx="1349272" cy="1349272"/>
          </a:xfrm>
          <a:prstGeom prst="rect">
            <a:avLst/>
          </a:prstGeom>
        </p:spPr>
      </p:pic>
      <p:pic>
        <p:nvPicPr>
          <p:cNvPr id="47" name="Grafik 46" descr="Ein Bild, das Kunst, Design enthält.&#10;&#10;Automatisch generierte Beschreibung">
            <a:extLst>
              <a:ext uri="{FF2B5EF4-FFF2-40B4-BE49-F238E27FC236}">
                <a16:creationId xmlns:a16="http://schemas.microsoft.com/office/drawing/2014/main" id="{F697C4A2-FD97-B0DC-8CF0-BDF8AE6CBFC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558" y="9058716"/>
            <a:ext cx="1349273" cy="1349273"/>
          </a:xfrm>
          <a:prstGeom prst="rect">
            <a:avLst/>
          </a:prstGeom>
        </p:spPr>
      </p:pic>
      <p:pic>
        <p:nvPicPr>
          <p:cNvPr id="49" name="Grafik 48" descr="Ein Bild, das Grafiken, Grafikdesign, Clipart, Vogel enthält.&#10;&#10;Automatisch generierte Beschreibung">
            <a:extLst>
              <a:ext uri="{FF2B5EF4-FFF2-40B4-BE49-F238E27FC236}">
                <a16:creationId xmlns:a16="http://schemas.microsoft.com/office/drawing/2014/main" id="{9EC28C93-A76B-DD08-C92B-BF94626B25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10" y="9055202"/>
            <a:ext cx="1349274" cy="1349274"/>
          </a:xfrm>
          <a:prstGeom prst="rect">
            <a:avLst/>
          </a:prstGeom>
        </p:spPr>
      </p:pic>
      <p:pic>
        <p:nvPicPr>
          <p:cNvPr id="51" name="Grafik 50" descr="Ein Bild, das Kreis, Grafiken, Screenshot, Farbigkeit enthält.&#10;&#10;Automatisch generierte Beschreibung">
            <a:extLst>
              <a:ext uri="{FF2B5EF4-FFF2-40B4-BE49-F238E27FC236}">
                <a16:creationId xmlns:a16="http://schemas.microsoft.com/office/drawing/2014/main" id="{B487AE79-B375-5AA4-7ABD-1DFFD6B473D8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553" y="9053447"/>
            <a:ext cx="1349274" cy="1349274"/>
          </a:xfrm>
          <a:prstGeom prst="rect">
            <a:avLst/>
          </a:prstGeom>
        </p:spPr>
      </p:pic>
      <p:pic>
        <p:nvPicPr>
          <p:cNvPr id="53" name="Grafik 52" descr="Ein Bild, das Grafiken, Symbol, Grafikdesign, Design enthält.&#10;&#10;Automatisch generierte Beschreibung">
            <a:extLst>
              <a:ext uri="{FF2B5EF4-FFF2-40B4-BE49-F238E27FC236}">
                <a16:creationId xmlns:a16="http://schemas.microsoft.com/office/drawing/2014/main" id="{6D87325C-C9AB-2036-2F6A-F4474C88025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308" y="9048183"/>
            <a:ext cx="1349274" cy="1349274"/>
          </a:xfrm>
          <a:prstGeom prst="rect">
            <a:avLst/>
          </a:prstGeom>
        </p:spPr>
      </p:pic>
      <p:pic>
        <p:nvPicPr>
          <p:cNvPr id="58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BC5891E8-4647-7533-3D09-5783B1CFF9A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pic>
        <p:nvPicPr>
          <p:cNvPr id="60" name="Grafik 59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989B029F-8D0C-A013-F4DE-F1882446A56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553" y="5691363"/>
            <a:ext cx="1349275" cy="1349275"/>
          </a:xfrm>
          <a:prstGeom prst="rect">
            <a:avLst/>
          </a:prstGeom>
        </p:spPr>
      </p:pic>
      <p:pic>
        <p:nvPicPr>
          <p:cNvPr id="62" name="Grafik 61" descr="Ein Bild, das Grafiken, Grafikdesign, Clipart, Farbigkeit enthält.&#10;&#10;Automatisch generierte Beschreibung">
            <a:extLst>
              <a:ext uri="{FF2B5EF4-FFF2-40B4-BE49-F238E27FC236}">
                <a16:creationId xmlns:a16="http://schemas.microsoft.com/office/drawing/2014/main" id="{E9DCCC7A-099D-4749-AD09-9098C106496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303" y="5691358"/>
            <a:ext cx="1349275" cy="1349275"/>
          </a:xfrm>
          <a:prstGeom prst="rect">
            <a:avLst/>
          </a:prstGeom>
        </p:spPr>
      </p:pic>
      <p:pic>
        <p:nvPicPr>
          <p:cNvPr id="64" name="Grafik 63" descr="Ein Bild, das Grafiken, Symbol, Schrift, Kreis enthält.&#10;&#10;Automatisch generierte Beschreibung">
            <a:extLst>
              <a:ext uri="{FF2B5EF4-FFF2-40B4-BE49-F238E27FC236}">
                <a16:creationId xmlns:a16="http://schemas.microsoft.com/office/drawing/2014/main" id="{3669EC9A-CED9-B5AC-7C31-717EF46D087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549" y="7369769"/>
            <a:ext cx="1349276" cy="1349276"/>
          </a:xfrm>
          <a:prstGeom prst="rect">
            <a:avLst/>
          </a:prstGeom>
        </p:spPr>
      </p:pic>
      <p:pic>
        <p:nvPicPr>
          <p:cNvPr id="66" name="Grafik 65" descr="Ein Bild, das Symbol, Grafiken, Schrift, weiß enthält.&#10;&#10;Automatisch generierte Beschreibung">
            <a:extLst>
              <a:ext uri="{FF2B5EF4-FFF2-40B4-BE49-F238E27FC236}">
                <a16:creationId xmlns:a16="http://schemas.microsoft.com/office/drawing/2014/main" id="{FF1D037D-0BB1-72A9-416C-3AB946556BF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303" y="7369768"/>
            <a:ext cx="1349277" cy="1349277"/>
          </a:xfrm>
          <a:prstGeom prst="rect">
            <a:avLst/>
          </a:prstGeom>
        </p:spPr>
      </p:pic>
      <p:pic>
        <p:nvPicPr>
          <p:cNvPr id="68" name="Grafik 67" descr="Ein Bild, das Clipart, Kreativität, Cartoon, Kunst enthält.&#10;&#10;Automatisch generierte Beschreibung">
            <a:extLst>
              <a:ext uri="{FF2B5EF4-FFF2-40B4-BE49-F238E27FC236}">
                <a16:creationId xmlns:a16="http://schemas.microsoft.com/office/drawing/2014/main" id="{0CDBEB31-D4FB-8705-4AB7-E42FA5502F4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549" y="9048176"/>
            <a:ext cx="1349277" cy="1349277"/>
          </a:xfrm>
          <a:prstGeom prst="rect">
            <a:avLst/>
          </a:prstGeom>
        </p:spPr>
      </p:pic>
      <p:pic>
        <p:nvPicPr>
          <p:cNvPr id="70" name="Grafik 69" descr="Ein Bild, das orange, Kreativität enthält.&#10;&#10;Automatisch generierte Beschreibung">
            <a:extLst>
              <a:ext uri="{FF2B5EF4-FFF2-40B4-BE49-F238E27FC236}">
                <a16:creationId xmlns:a16="http://schemas.microsoft.com/office/drawing/2014/main" id="{E1141976-59A0-063F-B60C-DC33E93BB60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302" y="9048175"/>
            <a:ext cx="1349277" cy="1349277"/>
          </a:xfrm>
          <a:prstGeom prst="rect">
            <a:avLst/>
          </a:prstGeom>
        </p:spPr>
      </p:pic>
      <p:pic>
        <p:nvPicPr>
          <p:cNvPr id="72" name="Grafik 71" descr="Ein Bild, das Text, Schrift, Grafiken, Logo enthält.&#10;&#10;Automatisch generierte Beschreibung">
            <a:extLst>
              <a:ext uri="{FF2B5EF4-FFF2-40B4-BE49-F238E27FC236}">
                <a16:creationId xmlns:a16="http://schemas.microsoft.com/office/drawing/2014/main" id="{3A795EEB-38E8-28A3-24C4-5DED950BD65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08" y="5691358"/>
            <a:ext cx="1349278" cy="1349278"/>
          </a:xfrm>
          <a:prstGeom prst="rect">
            <a:avLst/>
          </a:prstGeom>
        </p:spPr>
      </p:pic>
      <p:pic>
        <p:nvPicPr>
          <p:cNvPr id="74" name="Grafik 73" descr="Ein Bild, das Herz, Grafiken, Kunst, Kreativität enthält.&#10;&#10;Automatisch generierte Beschreibung">
            <a:extLst>
              <a:ext uri="{FF2B5EF4-FFF2-40B4-BE49-F238E27FC236}">
                <a16:creationId xmlns:a16="http://schemas.microsoft.com/office/drawing/2014/main" id="{7B231FB3-E9F9-A23D-B027-450BD423BFD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44" y="5691358"/>
            <a:ext cx="1349278" cy="1349278"/>
          </a:xfrm>
          <a:prstGeom prst="rect">
            <a:avLst/>
          </a:prstGeom>
        </p:spPr>
      </p:pic>
      <p:pic>
        <p:nvPicPr>
          <p:cNvPr id="76" name="Grafik 75" descr="Ein Bild, das Clipart, Cartoon enthält.&#10;&#10;Automatisch generierte Beschreibung">
            <a:extLst>
              <a:ext uri="{FF2B5EF4-FFF2-40B4-BE49-F238E27FC236}">
                <a16:creationId xmlns:a16="http://schemas.microsoft.com/office/drawing/2014/main" id="{326BCF1C-6DF7-A1B7-CD18-2263B3E27CE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08" y="7369768"/>
            <a:ext cx="1349278" cy="1349278"/>
          </a:xfrm>
          <a:prstGeom prst="rect">
            <a:avLst/>
          </a:prstGeom>
        </p:spPr>
      </p:pic>
      <p:pic>
        <p:nvPicPr>
          <p:cNvPr id="78" name="Grafik 77" descr="Ein Bild, das Zubehör, pink, Tasche enthält.&#10;&#10;Automatisch generierte Beschreibung">
            <a:extLst>
              <a:ext uri="{FF2B5EF4-FFF2-40B4-BE49-F238E27FC236}">
                <a16:creationId xmlns:a16="http://schemas.microsoft.com/office/drawing/2014/main" id="{F2E167B4-9754-3E6C-F32F-B3EB2E8EAB1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44" y="7369768"/>
            <a:ext cx="1349277" cy="1349277"/>
          </a:xfrm>
          <a:prstGeom prst="rect">
            <a:avLst/>
          </a:prstGeom>
        </p:spPr>
      </p:pic>
      <p:pic>
        <p:nvPicPr>
          <p:cNvPr id="80" name="Grafik 79" descr="Ein Bild, das Clipart, Grafiken, Design enthält.&#10;&#10;Automatisch generierte Beschreibung">
            <a:extLst>
              <a:ext uri="{FF2B5EF4-FFF2-40B4-BE49-F238E27FC236}">
                <a16:creationId xmlns:a16="http://schemas.microsoft.com/office/drawing/2014/main" id="{5843B541-EC8A-20D2-29C0-DBCA2DE0BF3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08" y="9048174"/>
            <a:ext cx="1349277" cy="1349277"/>
          </a:xfrm>
          <a:prstGeom prst="rect">
            <a:avLst/>
          </a:prstGeom>
        </p:spPr>
      </p:pic>
      <p:pic>
        <p:nvPicPr>
          <p:cNvPr id="82" name="Grafik 81" descr="Ein Bild, das Screenshot, Symbol enthält.&#10;&#10;Automatisch generierte Beschreibung">
            <a:extLst>
              <a:ext uri="{FF2B5EF4-FFF2-40B4-BE49-F238E27FC236}">
                <a16:creationId xmlns:a16="http://schemas.microsoft.com/office/drawing/2014/main" id="{11C866F8-1967-BED0-386E-12D160967BE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43" y="9048174"/>
            <a:ext cx="1349277" cy="134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8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FFAD6E7F-890B-5984-F2AC-96F5861B5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545182-1D1E-ECD2-346A-7BD5B4B4E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2884" y="372230"/>
            <a:ext cx="9808369" cy="1194029"/>
          </a:xfrm>
        </p:spPr>
        <p:txBody>
          <a:bodyPr>
            <a:noAutofit/>
          </a:bodyPr>
          <a:lstStyle/>
          <a:p>
            <a:r>
              <a:rPr lang="de-DE" sz="6000" b="1" dirty="0">
                <a:solidFill>
                  <a:srgbClr val="342795"/>
                </a:solidFill>
                <a:latin typeface="Aptos Black" panose="020F0502020204030204" pitchFamily="34" charset="0"/>
              </a:rPr>
              <a:t>Varied and </a:t>
            </a:r>
            <a:r>
              <a:rPr lang="de-DE" sz="6000" b="1" dirty="0" err="1">
                <a:solidFill>
                  <a:srgbClr val="342795"/>
                </a:solidFill>
                <a:latin typeface="Aptos Black" panose="020F0502020204030204" pitchFamily="34" charset="0"/>
              </a:rPr>
              <a:t>dynamic</a:t>
            </a:r>
            <a:r>
              <a:rPr lang="de-DE" sz="6000" b="1" dirty="0">
                <a:solidFill>
                  <a:srgbClr val="342795"/>
                </a:solidFill>
                <a:latin typeface="Aptos Black" panose="020F0502020204030204" pitchFamily="34" charset="0"/>
              </a:rPr>
              <a:t> </a:t>
            </a:r>
            <a:r>
              <a:rPr lang="de-DE" sz="6000" b="1" dirty="0" err="1">
                <a:solidFill>
                  <a:srgbClr val="342795"/>
                </a:solidFill>
                <a:latin typeface="Aptos Black" panose="020F0502020204030204" pitchFamily="34" charset="0"/>
              </a:rPr>
              <a:t>look</a:t>
            </a:r>
            <a:endParaRPr lang="de-DE" sz="6000" b="1" dirty="0">
              <a:solidFill>
                <a:srgbClr val="342795"/>
              </a:solidFill>
              <a:latin typeface="Aptos Black" panose="020F0502020204030204" pitchFamily="34" charset="0"/>
            </a:endParaRPr>
          </a:p>
        </p:txBody>
      </p:sp>
      <p:pic>
        <p:nvPicPr>
          <p:cNvPr id="5" name="Grafik 4" descr="Ein Bild, das Screenshot, Grün, Cartoon enthält.&#10;&#10;Automatisch generierte Beschreibung">
            <a:extLst>
              <a:ext uri="{FF2B5EF4-FFF2-40B4-BE49-F238E27FC236}">
                <a16:creationId xmlns:a16="http://schemas.microsoft.com/office/drawing/2014/main" id="{C2055949-8CA1-D1FA-0940-0D48E2211D5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419" y="6979071"/>
            <a:ext cx="1653166" cy="1653166"/>
          </a:xfrm>
          <a:prstGeom prst="rect">
            <a:avLst/>
          </a:prstGeom>
          <a:noFill/>
        </p:spPr>
      </p:pic>
      <p:pic>
        <p:nvPicPr>
          <p:cNvPr id="1026" name="Picture 2" descr="Paketsymbol">
            <a:extLst>
              <a:ext uri="{FF2B5EF4-FFF2-40B4-BE49-F238E27FC236}">
                <a16:creationId xmlns:a16="http://schemas.microsoft.com/office/drawing/2014/main" id="{19D9A055-F414-B54E-0CD6-7F5E8890B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422" y="2915594"/>
            <a:ext cx="1653159" cy="1653159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ketsymbol">
            <a:extLst>
              <a:ext uri="{FF2B5EF4-FFF2-40B4-BE49-F238E27FC236}">
                <a16:creationId xmlns:a16="http://schemas.microsoft.com/office/drawing/2014/main" id="{90768686-5C20-6DE1-93F6-CB67EF4AE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8553" y="4947332"/>
            <a:ext cx="1653166" cy="1653166"/>
          </a:xfrm>
          <a:prstGeom prst="rect">
            <a:avLst/>
          </a:prstGeom>
          <a:noFill/>
        </p:spPr>
      </p:pic>
      <p:pic>
        <p:nvPicPr>
          <p:cNvPr id="9" name="Grafik 8" descr="Ein Bild, das Grafiken, Clipart, Design enthält.&#10;&#10;Automatisch generierte Beschreibung">
            <a:extLst>
              <a:ext uri="{FF2B5EF4-FFF2-40B4-BE49-F238E27FC236}">
                <a16:creationId xmlns:a16="http://schemas.microsoft.com/office/drawing/2014/main" id="{811D1789-BB24-9E6D-F133-D362A3D6163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553" y="6979071"/>
            <a:ext cx="1653166" cy="1653166"/>
          </a:xfrm>
          <a:prstGeom prst="rect">
            <a:avLst/>
          </a:prstGeom>
          <a:noFill/>
        </p:spPr>
      </p:pic>
      <p:pic>
        <p:nvPicPr>
          <p:cNvPr id="11" name="Grafik 10" descr="Ein Bild, das Grafiken, rot, Karminrot, Schrift enthält.&#10;&#10;Automatisch generierte Beschreibung">
            <a:extLst>
              <a:ext uri="{FF2B5EF4-FFF2-40B4-BE49-F238E27FC236}">
                <a16:creationId xmlns:a16="http://schemas.microsoft.com/office/drawing/2014/main" id="{540E0978-5837-111D-048B-4BDEC1AFCC9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86" y="6979071"/>
            <a:ext cx="1653166" cy="1653166"/>
          </a:xfrm>
          <a:prstGeom prst="rect">
            <a:avLst/>
          </a:prstGeom>
          <a:noFill/>
        </p:spPr>
      </p:pic>
      <p:pic>
        <p:nvPicPr>
          <p:cNvPr id="1034" name="Picture 10" descr="Paketsymbol">
            <a:extLst>
              <a:ext uri="{FF2B5EF4-FFF2-40B4-BE49-F238E27FC236}">
                <a16:creationId xmlns:a16="http://schemas.microsoft.com/office/drawing/2014/main" id="{CB4D50B0-2394-F821-8876-9E4A84969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486" y="2915589"/>
            <a:ext cx="1653166" cy="165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6EAD4951-5329-9259-AAC3-94F28F5CEE51}"/>
              </a:ext>
            </a:extLst>
          </p:cNvPr>
          <p:cNvSpPr txBox="1"/>
          <p:nvPr/>
        </p:nvSpPr>
        <p:spPr>
          <a:xfrm>
            <a:off x="1581150" y="9763880"/>
            <a:ext cx="18326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tos ExtraBold" panose="020F0502020204030204" pitchFamily="34" charset="0"/>
              </a:rPr>
              <a:t>Without a background, each icon has a unique shape and breaks up the constant pattern of the grid</a:t>
            </a:r>
            <a:endParaRPr lang="de-DE" sz="4000" b="1" dirty="0">
              <a:latin typeface="Aptos ExtraBold" panose="020F0502020204030204" pitchFamily="34" charset="0"/>
            </a:endParaRPr>
          </a:p>
        </p:txBody>
      </p:sp>
      <p:pic>
        <p:nvPicPr>
          <p:cNvPr id="16" name="Picture 2" descr="Paketsymbol">
            <a:extLst>
              <a:ext uri="{FF2B5EF4-FFF2-40B4-BE49-F238E27FC236}">
                <a16:creationId xmlns:a16="http://schemas.microsoft.com/office/drawing/2014/main" id="{BA72D7D4-BB61-1703-4244-1056DD4CF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419" y="4947332"/>
            <a:ext cx="1653166" cy="1653166"/>
          </a:xfrm>
          <a:prstGeom prst="rect">
            <a:avLst/>
          </a:prstGeom>
          <a:noFill/>
          <a:effectLst>
            <a:softEdge rad="0"/>
          </a:effectLst>
        </p:spPr>
      </p:pic>
      <p:pic>
        <p:nvPicPr>
          <p:cNvPr id="17" name="Picture 10" descr="Paketsymbol">
            <a:extLst>
              <a:ext uri="{FF2B5EF4-FFF2-40B4-BE49-F238E27FC236}">
                <a16:creationId xmlns:a16="http://schemas.microsoft.com/office/drawing/2014/main" id="{66B83984-7D66-4BEF-562D-BBCFA6180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486" y="4947330"/>
            <a:ext cx="1653166" cy="1653166"/>
          </a:xfrm>
          <a:prstGeom prst="rect">
            <a:avLst/>
          </a:prstGeom>
          <a:noFill/>
        </p:spPr>
      </p:pic>
      <p:pic>
        <p:nvPicPr>
          <p:cNvPr id="18" name="Picture 8" descr="Paketsymbol">
            <a:extLst>
              <a:ext uri="{FF2B5EF4-FFF2-40B4-BE49-F238E27FC236}">
                <a16:creationId xmlns:a16="http://schemas.microsoft.com/office/drawing/2014/main" id="{7BC139CB-5080-6105-20B5-40EC29E4A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8556" y="2915594"/>
            <a:ext cx="1653159" cy="165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58DA5BD5-0009-B3E8-C508-E876906ABB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pic>
        <p:nvPicPr>
          <p:cNvPr id="1036" name="Picture 12" descr="Paketsymbol">
            <a:extLst>
              <a:ext uri="{FF2B5EF4-FFF2-40B4-BE49-F238E27FC236}">
                <a16:creationId xmlns:a16="http://schemas.microsoft.com/office/drawing/2014/main" id="{15E6E714-54A6-CDDE-58AC-2F11ECB56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9277" y="2915586"/>
            <a:ext cx="1653167" cy="165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Paketsymbol">
            <a:extLst>
              <a:ext uri="{FF2B5EF4-FFF2-40B4-BE49-F238E27FC236}">
                <a16:creationId xmlns:a16="http://schemas.microsoft.com/office/drawing/2014/main" id="{245A5C20-CF22-81B6-1E0F-DAA3ACB67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9277" y="4950493"/>
            <a:ext cx="1653167" cy="165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Grafik 26" descr="Ein Bild, das Kreativität, Kunst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70342FB4-8157-6EC9-A5CC-DCAF6FBC30E1}"/>
              </a:ext>
            </a:extLst>
          </p:cNvPr>
          <p:cNvPicPr>
            <a:picLocks noChangeAspect="1"/>
          </p:cNvPicPr>
          <p:nvPr/>
        </p:nvPicPr>
        <p:blipFill>
          <a:blip r:embed="rId2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9276" y="6979070"/>
            <a:ext cx="1653167" cy="1653167"/>
          </a:xfrm>
          <a:prstGeom prst="rect">
            <a:avLst/>
          </a:prstGeom>
        </p:spPr>
      </p:pic>
      <p:pic>
        <p:nvPicPr>
          <p:cNvPr id="1038" name="Picture 14" descr="Paketsymbol">
            <a:extLst>
              <a:ext uri="{FF2B5EF4-FFF2-40B4-BE49-F238E27FC236}">
                <a16:creationId xmlns:a16="http://schemas.microsoft.com/office/drawing/2014/main" id="{6D6DD39A-B675-AA8A-807A-B28CDD6E8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701" y="2915586"/>
            <a:ext cx="1653159" cy="165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4" descr="Paketsymbol">
            <a:extLst>
              <a:ext uri="{FF2B5EF4-FFF2-40B4-BE49-F238E27FC236}">
                <a16:creationId xmlns:a16="http://schemas.microsoft.com/office/drawing/2014/main" id="{FDA3E513-2C9D-DB9E-60AA-0BD3175FD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700" y="4947337"/>
            <a:ext cx="1653159" cy="165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Grafik 29" descr="Ein Bild, das Symbol, Grafiken, Kreis, Logo enthält.&#10;&#10;Automatisch generierte Beschreibung">
            <a:extLst>
              <a:ext uri="{FF2B5EF4-FFF2-40B4-BE49-F238E27FC236}">
                <a16:creationId xmlns:a16="http://schemas.microsoft.com/office/drawing/2014/main" id="{FC558512-11CD-06CC-BFB1-7A75E2CA416D}"/>
              </a:ext>
            </a:extLst>
          </p:cNvPr>
          <p:cNvPicPr>
            <a:picLocks noChangeAspect="1"/>
          </p:cNvPicPr>
          <p:nvPr/>
        </p:nvPicPr>
        <p:blipFill>
          <a:blip r:embed="rId27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692" y="6979070"/>
            <a:ext cx="1653167" cy="165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08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tx1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43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9DA8B609-97CC-4B5D-4858-CC2E1F81C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9D868FE-8099-D353-467D-D0E9854AB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60" y="547514"/>
            <a:ext cx="5915025" cy="961972"/>
          </a:xfrm>
        </p:spPr>
        <p:txBody>
          <a:bodyPr>
            <a:normAutofit/>
          </a:bodyPr>
          <a:lstStyle/>
          <a:p>
            <a:pPr algn="ctr"/>
            <a:r>
              <a:rPr lang="de-DE" sz="6000" b="1" dirty="0">
                <a:solidFill>
                  <a:srgbClr val="342795"/>
                </a:solidFill>
                <a:latin typeface="Aptos Black" panose="020B0004020202020204" pitchFamily="34" charset="0"/>
              </a:rPr>
              <a:t>Flexible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38DA0E-CDC7-5934-0EAF-02A0A4159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150" y="9702909"/>
            <a:ext cx="18326850" cy="14453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4000" b="1" dirty="0">
                <a:latin typeface="Aptos ExtraBold" panose="020B0004020202020204" pitchFamily="34" charset="0"/>
              </a:rPr>
              <a:t>All </a:t>
            </a:r>
            <a:r>
              <a:rPr lang="de-DE" sz="4000" b="1" dirty="0" err="1">
                <a:latin typeface="Aptos ExtraBold" panose="020B0004020202020204" pitchFamily="34" charset="0"/>
              </a:rPr>
              <a:t>icons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have</a:t>
            </a:r>
            <a:r>
              <a:rPr lang="de-DE" sz="4000" b="1" dirty="0">
                <a:latin typeface="Aptos ExtraBold" panose="020B0004020202020204" pitchFamily="34" charset="0"/>
              </a:rPr>
              <a:t> a </a:t>
            </a:r>
            <a:r>
              <a:rPr lang="de-DE" sz="4000" b="1" dirty="0" err="1">
                <a:latin typeface="Aptos ExtraBold" panose="020B0004020202020204" pitchFamily="34" charset="0"/>
              </a:rPr>
              <a:t>black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border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around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it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which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allows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them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to</a:t>
            </a:r>
            <a:r>
              <a:rPr lang="de-DE" sz="4000" b="1" dirty="0">
                <a:latin typeface="Aptos ExtraBold" panose="020B0004020202020204" pitchFamily="34" charset="0"/>
              </a:rPr>
              <a:t> fit on </a:t>
            </a:r>
            <a:r>
              <a:rPr lang="de-DE" sz="4000" b="1" dirty="0" err="1">
                <a:latin typeface="Aptos ExtraBold" panose="020B0004020202020204" pitchFamily="34" charset="0"/>
              </a:rPr>
              <a:t>most</a:t>
            </a:r>
            <a:r>
              <a:rPr lang="de-DE" sz="4000" b="1" dirty="0">
                <a:latin typeface="Aptos ExtraBold" panose="020B0004020202020204" pitchFamily="34" charset="0"/>
              </a:rPr>
              <a:t> </a:t>
            </a:r>
            <a:r>
              <a:rPr lang="de-DE" sz="4000" b="1" dirty="0" err="1">
                <a:latin typeface="Aptos ExtraBold" panose="020B0004020202020204" pitchFamily="34" charset="0"/>
              </a:rPr>
              <a:t>backgrounds</a:t>
            </a:r>
            <a:endParaRPr lang="de-DE" sz="4000" b="1" dirty="0">
              <a:latin typeface="Aptos ExtraBold" panose="020B0004020202020204" pitchFamily="34" charset="0"/>
            </a:endParaRPr>
          </a:p>
        </p:txBody>
      </p:sp>
      <p:pic>
        <p:nvPicPr>
          <p:cNvPr id="9" name="Grafik 8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B28DFB95-811A-28E2-2FE6-4AE71B01C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066" y="3411011"/>
            <a:ext cx="1137416" cy="1137416"/>
          </a:xfrm>
          <a:prstGeom prst="rect">
            <a:avLst/>
          </a:prstGeom>
        </p:spPr>
      </p:pic>
      <p:pic>
        <p:nvPicPr>
          <p:cNvPr id="12" name="Grafik 11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67EC14E8-DEFF-C009-8418-D1749AE1C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066" y="5017137"/>
            <a:ext cx="1137416" cy="1137416"/>
          </a:xfrm>
          <a:prstGeom prst="rect">
            <a:avLst/>
          </a:prstGeom>
        </p:spPr>
      </p:pic>
      <p:pic>
        <p:nvPicPr>
          <p:cNvPr id="14" name="Grafik 13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DD95039B-716B-5CDA-6808-5BD3E0FD64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066" y="6623263"/>
            <a:ext cx="1137416" cy="1137416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9E7DD816-61F1-A4A7-6AB6-E9EBA01E7511}"/>
              </a:ext>
            </a:extLst>
          </p:cNvPr>
          <p:cNvSpPr/>
          <p:nvPr/>
        </p:nvSpPr>
        <p:spPr>
          <a:xfrm>
            <a:off x="4246070" y="3252403"/>
            <a:ext cx="18232930" cy="4707588"/>
          </a:xfrm>
          <a:prstGeom prst="roundRect">
            <a:avLst/>
          </a:prstGeom>
          <a:gradFill flip="none" rotWithShape="1">
            <a:gsLst>
              <a:gs pos="13000">
                <a:schemeClr val="accent1">
                  <a:lumMod val="5000"/>
                  <a:lumOff val="95000"/>
                </a:schemeClr>
              </a:gs>
              <a:gs pos="67000">
                <a:srgbClr val="4285FF"/>
              </a:gs>
              <a:gs pos="58000">
                <a:srgbClr val="4285FF"/>
              </a:gs>
              <a:gs pos="28000">
                <a:srgbClr val="4CAF50"/>
              </a:gs>
              <a:gs pos="43000">
                <a:srgbClr val="4CAF50"/>
              </a:gs>
              <a:gs pos="80000">
                <a:schemeClr val="tx1"/>
              </a:gs>
            </a:gsLst>
            <a:lin ang="0" scaled="0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94DF7B25-8B1A-5FB8-A78C-B5681AC90D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58" y="3411011"/>
            <a:ext cx="1137416" cy="1137416"/>
          </a:xfrm>
          <a:prstGeom prst="rect">
            <a:avLst/>
          </a:prstGeom>
        </p:spPr>
      </p:pic>
      <p:pic>
        <p:nvPicPr>
          <p:cNvPr id="17" name="Grafik 16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7180D5A-A1F3-C1CB-8A42-99AB69B68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58" y="5014486"/>
            <a:ext cx="1137416" cy="1137416"/>
          </a:xfrm>
          <a:prstGeom prst="rect">
            <a:avLst/>
          </a:prstGeom>
        </p:spPr>
      </p:pic>
      <p:pic>
        <p:nvPicPr>
          <p:cNvPr id="18" name="Grafik 17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839C58CA-1AE6-2020-BCF6-B53CD23B95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58" y="6623263"/>
            <a:ext cx="1137416" cy="1137416"/>
          </a:xfrm>
          <a:prstGeom prst="rect">
            <a:avLst/>
          </a:prstGeom>
        </p:spPr>
      </p:pic>
      <p:pic>
        <p:nvPicPr>
          <p:cNvPr id="19" name="Grafik 18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8AF162F7-B27E-B214-FCFF-68FD3C184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470" y="3411011"/>
            <a:ext cx="1137416" cy="1137416"/>
          </a:xfrm>
          <a:prstGeom prst="rect">
            <a:avLst/>
          </a:prstGeom>
        </p:spPr>
      </p:pic>
      <p:pic>
        <p:nvPicPr>
          <p:cNvPr id="20" name="Grafik 19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64D360A5-03CA-504D-139C-6B8A858FD4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470" y="5014486"/>
            <a:ext cx="1137416" cy="1137416"/>
          </a:xfrm>
          <a:prstGeom prst="rect">
            <a:avLst/>
          </a:prstGeom>
        </p:spPr>
      </p:pic>
      <p:pic>
        <p:nvPicPr>
          <p:cNvPr id="21" name="Grafik 20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5C940044-4F1D-EF51-1C22-6B9DA6D0F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470" y="6623263"/>
            <a:ext cx="1137416" cy="1137416"/>
          </a:xfrm>
          <a:prstGeom prst="rect">
            <a:avLst/>
          </a:prstGeom>
        </p:spPr>
      </p:pic>
      <p:pic>
        <p:nvPicPr>
          <p:cNvPr id="22" name="Grafik 21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313D9243-0251-02F9-351C-179F6AC315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361" y="3411011"/>
            <a:ext cx="1137416" cy="1137416"/>
          </a:xfrm>
          <a:prstGeom prst="rect">
            <a:avLst/>
          </a:prstGeom>
        </p:spPr>
      </p:pic>
      <p:pic>
        <p:nvPicPr>
          <p:cNvPr id="23" name="Grafik 22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43FA577F-F471-CD5F-831B-777E1ED5CC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361" y="5032187"/>
            <a:ext cx="1137416" cy="1137416"/>
          </a:xfrm>
          <a:prstGeom prst="rect">
            <a:avLst/>
          </a:prstGeom>
        </p:spPr>
      </p:pic>
      <p:pic>
        <p:nvPicPr>
          <p:cNvPr id="24" name="Grafik 23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D8890641-AB43-B681-7A72-FE18A53211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361" y="6623263"/>
            <a:ext cx="1137416" cy="1137416"/>
          </a:xfrm>
          <a:prstGeom prst="rect">
            <a:avLst/>
          </a:prstGeom>
        </p:spPr>
      </p:pic>
      <p:pic>
        <p:nvPicPr>
          <p:cNvPr id="25" name="Grafik 24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C1582DC6-3B08-AD2A-638B-4BBDD2DC6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724" y="3416313"/>
            <a:ext cx="1137416" cy="1137416"/>
          </a:xfrm>
          <a:prstGeom prst="rect">
            <a:avLst/>
          </a:prstGeom>
        </p:spPr>
      </p:pic>
      <p:pic>
        <p:nvPicPr>
          <p:cNvPr id="26" name="Grafik 25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385759E7-B626-DB80-FE97-CFCD07BECE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724" y="5019788"/>
            <a:ext cx="1137416" cy="1137416"/>
          </a:xfrm>
          <a:prstGeom prst="rect">
            <a:avLst/>
          </a:prstGeom>
        </p:spPr>
      </p:pic>
      <p:pic>
        <p:nvPicPr>
          <p:cNvPr id="27" name="Grafik 26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2D67DBF9-5868-0960-BEF0-4A1FA2EF8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724" y="6623263"/>
            <a:ext cx="1137416" cy="1137416"/>
          </a:xfrm>
          <a:prstGeom prst="rect">
            <a:avLst/>
          </a:prstGeom>
        </p:spPr>
      </p:pic>
      <p:pic>
        <p:nvPicPr>
          <p:cNvPr id="45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E3C96D84-C04F-DEF6-DE6A-35C49794FB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pic>
        <p:nvPicPr>
          <p:cNvPr id="48" name="Grafik 47" descr="Ein Bild, das Grafiken, Design, Kunst enthält.&#10;&#10;Automatisch generierte Beschreibung">
            <a:extLst>
              <a:ext uri="{FF2B5EF4-FFF2-40B4-BE49-F238E27FC236}">
                <a16:creationId xmlns:a16="http://schemas.microsoft.com/office/drawing/2014/main" id="{1BCB9764-757A-384F-945B-0B90A1B59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833" y="3411011"/>
            <a:ext cx="1137416" cy="1137416"/>
          </a:xfrm>
          <a:prstGeom prst="rect">
            <a:avLst/>
          </a:prstGeom>
        </p:spPr>
      </p:pic>
      <p:pic>
        <p:nvPicPr>
          <p:cNvPr id="49" name="Grafik 48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38E2C760-927C-97D0-696A-B35296B5E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833" y="5032187"/>
            <a:ext cx="1137416" cy="1137416"/>
          </a:xfrm>
          <a:prstGeom prst="rect">
            <a:avLst/>
          </a:prstGeom>
        </p:spPr>
      </p:pic>
      <p:pic>
        <p:nvPicPr>
          <p:cNvPr id="50" name="Grafik 49" descr="Ein Bild, das Symbol, Grafiken, Schrift, Reihe enthält.&#10;&#10;Automatisch generierte Beschreibung">
            <a:extLst>
              <a:ext uri="{FF2B5EF4-FFF2-40B4-BE49-F238E27FC236}">
                <a16:creationId xmlns:a16="http://schemas.microsoft.com/office/drawing/2014/main" id="{17AA784F-8AA3-BB52-8E21-7C9FBBFD7C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833" y="6623263"/>
            <a:ext cx="1137416" cy="113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31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E3E43601-4D94-0E62-B5F5-8957D3D95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46F522-3A30-3279-3F13-A34A15869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60" y="649117"/>
            <a:ext cx="5915025" cy="918429"/>
          </a:xfrm>
        </p:spPr>
        <p:txBody>
          <a:bodyPr>
            <a:noAutofit/>
          </a:bodyPr>
          <a:lstStyle/>
          <a:p>
            <a:pPr algn="ctr"/>
            <a:r>
              <a:rPr lang="de-DE" sz="6000" b="1" dirty="0">
                <a:solidFill>
                  <a:srgbClr val="342795"/>
                </a:solidFill>
                <a:latin typeface="Aptos Black" panose="020B0004020202020204" pitchFamily="34" charset="0"/>
              </a:rPr>
              <a:t>Color </a:t>
            </a:r>
            <a:r>
              <a:rPr lang="de-DE" sz="6000" b="1" dirty="0" err="1">
                <a:solidFill>
                  <a:srgbClr val="342795"/>
                </a:solidFill>
                <a:latin typeface="Aptos Black" panose="020B0004020202020204" pitchFamily="34" charset="0"/>
              </a:rPr>
              <a:t>palette</a:t>
            </a:r>
            <a:endParaRPr lang="de-DE" sz="6000" b="1" dirty="0">
              <a:solidFill>
                <a:srgbClr val="342795"/>
              </a:solidFill>
              <a:latin typeface="Aptos Black" panose="020B00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9E5FCC-1229-1EB0-B300-E8AA7A70D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0659" y="9798604"/>
            <a:ext cx="18326850" cy="12539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>
                <a:latin typeface="Aptos ExtraBold" panose="020B0004020202020204" pitchFamily="34" charset="0"/>
              </a:rPr>
              <a:t>The color palette is retained and re-integrated into the icon. This makes the icons easy to recognize.</a:t>
            </a:r>
            <a:endParaRPr lang="de-DE" sz="4000" b="1" dirty="0">
              <a:latin typeface="Aptos ExtraBold" panose="020B0004020202020204" pitchFamily="34" charset="0"/>
            </a:endParaRPr>
          </a:p>
        </p:txBody>
      </p:sp>
      <p:pic>
        <p:nvPicPr>
          <p:cNvPr id="2052" name="Picture 4" descr="Paketsymbol">
            <a:extLst>
              <a:ext uri="{FF2B5EF4-FFF2-40B4-BE49-F238E27FC236}">
                <a16:creationId xmlns:a16="http://schemas.microsoft.com/office/drawing/2014/main" id="{786361A7-0467-BB07-9C43-367284BBA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824" y="4957951"/>
            <a:ext cx="1455456" cy="145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2" descr="Magic Earth Zeichen">
            <a:extLst>
              <a:ext uri="{FF2B5EF4-FFF2-40B4-BE49-F238E27FC236}">
                <a16:creationId xmlns:a16="http://schemas.microsoft.com/office/drawing/2014/main" id="{8E8C9C92-CC59-200C-7DE9-2103C13A51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684669" y="5943600"/>
            <a:ext cx="5446486" cy="544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1" name="Grafik 10" descr="Ein Bild, das Symbol, Logo, Grafiken, Schrift enthält.&#10;&#10;Automatisch generierte Beschreibung">
            <a:extLst>
              <a:ext uri="{FF2B5EF4-FFF2-40B4-BE49-F238E27FC236}">
                <a16:creationId xmlns:a16="http://schemas.microsoft.com/office/drawing/2014/main" id="{60F6A676-2565-510E-3CF7-C349B3290C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826" y="6718212"/>
            <a:ext cx="1455457" cy="1455457"/>
          </a:xfrm>
          <a:prstGeom prst="rect">
            <a:avLst/>
          </a:prstGeom>
        </p:spPr>
      </p:pic>
      <p:pic>
        <p:nvPicPr>
          <p:cNvPr id="2064" name="Picture 16" descr="Paketsymbol">
            <a:extLst>
              <a:ext uri="{FF2B5EF4-FFF2-40B4-BE49-F238E27FC236}">
                <a16:creationId xmlns:a16="http://schemas.microsoft.com/office/drawing/2014/main" id="{157B1F24-613D-1D20-B1CE-F9CFFD313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822" y="3197694"/>
            <a:ext cx="1455456" cy="145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CD3F1E65-3A6C-ABD2-C3B6-4B2D48428FB7}"/>
              </a:ext>
            </a:extLst>
          </p:cNvPr>
          <p:cNvSpPr/>
          <p:nvPr/>
        </p:nvSpPr>
        <p:spPr>
          <a:xfrm>
            <a:off x="5342336" y="3658120"/>
            <a:ext cx="518886" cy="522514"/>
          </a:xfrm>
          <a:prstGeom prst="rect">
            <a:avLst/>
          </a:prstGeom>
          <a:solidFill>
            <a:srgbClr val="4CAF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C8D6442-BCCC-C49B-5522-6AE1D0400252}"/>
              </a:ext>
            </a:extLst>
          </p:cNvPr>
          <p:cNvSpPr/>
          <p:nvPr/>
        </p:nvSpPr>
        <p:spPr>
          <a:xfrm>
            <a:off x="5342336" y="4951906"/>
            <a:ext cx="518886" cy="522514"/>
          </a:xfrm>
          <a:prstGeom prst="rect">
            <a:avLst/>
          </a:prstGeom>
          <a:solidFill>
            <a:srgbClr val="1E92F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E1164EB-941B-84E3-24A5-4B013D35E2FD}"/>
              </a:ext>
            </a:extLst>
          </p:cNvPr>
          <p:cNvSpPr/>
          <p:nvPr/>
        </p:nvSpPr>
        <p:spPr>
          <a:xfrm>
            <a:off x="5342336" y="5884848"/>
            <a:ext cx="518886" cy="522514"/>
          </a:xfrm>
          <a:prstGeom prst="rect">
            <a:avLst/>
          </a:prstGeom>
          <a:solidFill>
            <a:srgbClr val="0351B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5FD05DA-4AB9-F54F-3523-2E42F676E70F}"/>
              </a:ext>
            </a:extLst>
          </p:cNvPr>
          <p:cNvSpPr/>
          <p:nvPr/>
        </p:nvSpPr>
        <p:spPr>
          <a:xfrm>
            <a:off x="5342336" y="6718208"/>
            <a:ext cx="518886" cy="522514"/>
          </a:xfrm>
          <a:prstGeom prst="rect">
            <a:avLst/>
          </a:prstGeom>
          <a:solidFill>
            <a:srgbClr val="4744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93A30A6F-E185-C552-08EA-231063B5AB22}"/>
              </a:ext>
            </a:extLst>
          </p:cNvPr>
          <p:cNvSpPr/>
          <p:nvPr/>
        </p:nvSpPr>
        <p:spPr>
          <a:xfrm>
            <a:off x="5342336" y="7647122"/>
            <a:ext cx="518886" cy="522514"/>
          </a:xfrm>
          <a:prstGeom prst="rect">
            <a:avLst/>
          </a:prstGeom>
          <a:solidFill>
            <a:srgbClr val="1B104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0F43D153-86B6-3330-B718-49A8534453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34" y="3192481"/>
            <a:ext cx="1453414" cy="1453414"/>
          </a:xfrm>
          <a:prstGeom prst="rect">
            <a:avLst/>
          </a:prstGeom>
        </p:spPr>
      </p:pic>
      <p:pic>
        <p:nvPicPr>
          <p:cNvPr id="20" name="Grafik 19" descr="Ein Bild, das Logo, Symbol, Grafiken, Schrift enthält.&#10;&#10;Automatisch generierte Beschreibung">
            <a:extLst>
              <a:ext uri="{FF2B5EF4-FFF2-40B4-BE49-F238E27FC236}">
                <a16:creationId xmlns:a16="http://schemas.microsoft.com/office/drawing/2014/main" id="{6BCA7076-29C1-859B-C8DB-DF0A9DF455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34" y="4959993"/>
            <a:ext cx="1453414" cy="1453414"/>
          </a:xfrm>
          <a:prstGeom prst="rect">
            <a:avLst/>
          </a:prstGeom>
        </p:spPr>
      </p:pic>
      <p:pic>
        <p:nvPicPr>
          <p:cNvPr id="22" name="Grafik 21" descr="Ein Bild, das Symbol, Grafiken, Logo, Design enthält.&#10;&#10;Automatisch generierte Beschreibung">
            <a:extLst>
              <a:ext uri="{FF2B5EF4-FFF2-40B4-BE49-F238E27FC236}">
                <a16:creationId xmlns:a16="http://schemas.microsoft.com/office/drawing/2014/main" id="{00B4B0EC-634D-CD91-1668-06926B1B8B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34" y="6718208"/>
            <a:ext cx="1453414" cy="1453414"/>
          </a:xfrm>
          <a:prstGeom prst="rect">
            <a:avLst/>
          </a:prstGeom>
        </p:spPr>
      </p:pic>
      <p:pic>
        <p:nvPicPr>
          <p:cNvPr id="25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07982200-B7AA-001A-491C-F9B9305691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99BF254C-1202-0FD9-8F7D-D4CE09BAA318}"/>
              </a:ext>
            </a:extLst>
          </p:cNvPr>
          <p:cNvSpPr/>
          <p:nvPr/>
        </p:nvSpPr>
        <p:spPr>
          <a:xfrm>
            <a:off x="16331800" y="7183658"/>
            <a:ext cx="518886" cy="522514"/>
          </a:xfrm>
          <a:prstGeom prst="rect">
            <a:avLst/>
          </a:prstGeom>
          <a:solidFill>
            <a:srgbClr val="16419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5CCB67C2-1D2B-2B91-E4B1-AD7FA4498842}"/>
              </a:ext>
            </a:extLst>
          </p:cNvPr>
          <p:cNvSpPr/>
          <p:nvPr/>
        </p:nvSpPr>
        <p:spPr>
          <a:xfrm>
            <a:off x="16331800" y="4953949"/>
            <a:ext cx="518886" cy="522514"/>
          </a:xfrm>
          <a:prstGeom prst="rect">
            <a:avLst/>
          </a:prstGeom>
          <a:solidFill>
            <a:srgbClr val="4E0D7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EED4749-BE34-FC54-F4AD-36E85FA67C98}"/>
              </a:ext>
            </a:extLst>
          </p:cNvPr>
          <p:cNvSpPr/>
          <p:nvPr/>
        </p:nvSpPr>
        <p:spPr>
          <a:xfrm>
            <a:off x="16331800" y="5886891"/>
            <a:ext cx="518886" cy="522514"/>
          </a:xfrm>
          <a:prstGeom prst="rect">
            <a:avLst/>
          </a:prstGeom>
          <a:solidFill>
            <a:srgbClr val="F779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50133A8-CE87-1B6C-02FE-39E0233D35B3}"/>
              </a:ext>
            </a:extLst>
          </p:cNvPr>
          <p:cNvSpPr/>
          <p:nvPr/>
        </p:nvSpPr>
        <p:spPr>
          <a:xfrm>
            <a:off x="16331800" y="3194467"/>
            <a:ext cx="518886" cy="522514"/>
          </a:xfrm>
          <a:prstGeom prst="rect">
            <a:avLst/>
          </a:prstGeom>
          <a:solidFill>
            <a:srgbClr val="942A9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47EDD02-C434-ACFC-C9BB-AC05F703CACC}"/>
              </a:ext>
            </a:extLst>
          </p:cNvPr>
          <p:cNvSpPr/>
          <p:nvPr/>
        </p:nvSpPr>
        <p:spPr>
          <a:xfrm>
            <a:off x="16331800" y="4123381"/>
            <a:ext cx="518886" cy="522514"/>
          </a:xfrm>
          <a:prstGeom prst="rect">
            <a:avLst/>
          </a:prstGeom>
          <a:solidFill>
            <a:srgbClr val="692E8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9" name="Grafik 38" descr="Ein Bild, das Text, Schrift, Grafiken, Design enthält.&#10;&#10;Automatisch generierte Beschreibung">
            <a:extLst>
              <a:ext uri="{FF2B5EF4-FFF2-40B4-BE49-F238E27FC236}">
                <a16:creationId xmlns:a16="http://schemas.microsoft.com/office/drawing/2014/main" id="{3F66454E-B5C7-1448-E88B-C3276E0384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86" y="4951906"/>
            <a:ext cx="1455456" cy="1455456"/>
          </a:xfrm>
          <a:prstGeom prst="rect">
            <a:avLst/>
          </a:prstGeom>
        </p:spPr>
      </p:pic>
      <p:pic>
        <p:nvPicPr>
          <p:cNvPr id="41" name="Grafik 40" descr="Ein Bild, das Schrift, Grafiken, Grafikdesign, Text enthält.&#10;&#10;Automatisch generierte Beschreibung">
            <a:extLst>
              <a:ext uri="{FF2B5EF4-FFF2-40B4-BE49-F238E27FC236}">
                <a16:creationId xmlns:a16="http://schemas.microsoft.com/office/drawing/2014/main" id="{01BFC6E0-DA85-D2D1-8C7F-C61E7BAF23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5898" y="4959993"/>
            <a:ext cx="1455456" cy="1455456"/>
          </a:xfrm>
          <a:prstGeom prst="rect">
            <a:avLst/>
          </a:prstGeom>
        </p:spPr>
      </p:pic>
      <p:pic>
        <p:nvPicPr>
          <p:cNvPr id="43" name="Grafik 42" descr="Ein Bild, das Grafiken, Schrift, lila, Logo enthält.&#10;&#10;Automatisch generierte Beschreibung">
            <a:extLst>
              <a:ext uri="{FF2B5EF4-FFF2-40B4-BE49-F238E27FC236}">
                <a16:creationId xmlns:a16="http://schemas.microsoft.com/office/drawing/2014/main" id="{9AE293C7-B264-B081-76DF-FB8C48412FB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85" y="3191459"/>
            <a:ext cx="1455457" cy="1455457"/>
          </a:xfrm>
          <a:prstGeom prst="rect">
            <a:avLst/>
          </a:prstGeom>
        </p:spPr>
      </p:pic>
      <p:pic>
        <p:nvPicPr>
          <p:cNvPr id="45" name="Grafik 44" descr="Ein Bild, das lila, Grafiken, Schrift, violett enthält.&#10;&#10;Automatisch generierte Beschreibung">
            <a:extLst>
              <a:ext uri="{FF2B5EF4-FFF2-40B4-BE49-F238E27FC236}">
                <a16:creationId xmlns:a16="http://schemas.microsoft.com/office/drawing/2014/main" id="{9231CAA4-98C0-1C0B-AC7E-017A37C646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876" y="3197693"/>
            <a:ext cx="1455457" cy="1455457"/>
          </a:xfrm>
          <a:prstGeom prst="rect">
            <a:avLst/>
          </a:prstGeom>
        </p:spPr>
      </p:pic>
      <p:pic>
        <p:nvPicPr>
          <p:cNvPr id="47" name="Grafik 46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DCF92CB1-7C5B-343B-EFAF-92BDA715BDB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876" y="6714178"/>
            <a:ext cx="1455458" cy="1455458"/>
          </a:xfrm>
          <a:prstGeom prst="rect">
            <a:avLst/>
          </a:prstGeom>
        </p:spPr>
      </p:pic>
      <p:pic>
        <p:nvPicPr>
          <p:cNvPr id="49" name="Grafik 48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A6CCF9F8-5CC5-5395-50BB-473FB1DAE1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86" y="6712352"/>
            <a:ext cx="1455456" cy="145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62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EA19046C-CDF9-A662-B9A6-D78B8E9C8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BBE2B68-3831-94A7-4F8A-ADC35EA2D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60" y="649114"/>
            <a:ext cx="5915025" cy="824086"/>
          </a:xfrm>
        </p:spPr>
        <p:txBody>
          <a:bodyPr>
            <a:noAutofit/>
          </a:bodyPr>
          <a:lstStyle/>
          <a:p>
            <a:pPr algn="ctr"/>
            <a:r>
              <a:rPr lang="de-DE" sz="6000" b="1" dirty="0">
                <a:solidFill>
                  <a:srgbClr val="342795"/>
                </a:solidFill>
                <a:latin typeface="Aptos Black" panose="020B0004020202020204" pitchFamily="34" charset="0"/>
              </a:rPr>
              <a:t>Sizes</a:t>
            </a:r>
          </a:p>
        </p:txBody>
      </p:sp>
      <p:pic>
        <p:nvPicPr>
          <p:cNvPr id="6" name="Inhaltsplatzhalter 5" descr="Ein Bild, das Logo, Symbol, Grafiken, Silhouette enthält.&#10;&#10;Automatisch generierte Beschreibung">
            <a:extLst>
              <a:ext uri="{FF2B5EF4-FFF2-40B4-BE49-F238E27FC236}">
                <a16:creationId xmlns:a16="http://schemas.microsoft.com/office/drawing/2014/main" id="{68041A21-887E-DC76-CA9F-F0459D0FEB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779" y="5964581"/>
            <a:ext cx="2152649" cy="2152649"/>
          </a:xfrm>
          <a:ln w="19050">
            <a:solidFill>
              <a:schemeClr val="bg2"/>
            </a:solidFill>
          </a:ln>
        </p:spPr>
      </p:pic>
      <p:pic>
        <p:nvPicPr>
          <p:cNvPr id="8" name="Grafik 7" descr="Ein Bild, das Statue, Kunst, Gebäude, Skulptur enthält.&#10;&#10;Automatisch generierte Beschreibung">
            <a:extLst>
              <a:ext uri="{FF2B5EF4-FFF2-40B4-BE49-F238E27FC236}">
                <a16:creationId xmlns:a16="http://schemas.microsoft.com/office/drawing/2014/main" id="{7FF75E41-25E2-7C65-7F34-CB862674CB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336" y="5958638"/>
            <a:ext cx="2152649" cy="2152649"/>
          </a:xfrm>
          <a:prstGeom prst="rect">
            <a:avLst/>
          </a:prstGeom>
          <a:ln w="19050">
            <a:solidFill>
              <a:schemeClr val="bg2"/>
            </a:solidFill>
          </a:ln>
        </p:spPr>
      </p:pic>
      <p:pic>
        <p:nvPicPr>
          <p:cNvPr id="10" name="Grafik 9" descr="Ein Bild, das Grafiken, Kreis, Symbol, Schrift enthält.&#10;&#10;Automatisch generierte Beschreibung">
            <a:extLst>
              <a:ext uri="{FF2B5EF4-FFF2-40B4-BE49-F238E27FC236}">
                <a16:creationId xmlns:a16="http://schemas.microsoft.com/office/drawing/2014/main" id="{927369E6-CEC7-87AE-2E11-27BC05F9C5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222" y="5958638"/>
            <a:ext cx="2152648" cy="2152648"/>
          </a:xfrm>
          <a:prstGeom prst="rect">
            <a:avLst/>
          </a:prstGeom>
          <a:ln w="19050">
            <a:solidFill>
              <a:schemeClr val="bg2"/>
            </a:solidFill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2BC8B84-11A2-81BE-D351-F9711CC49916}"/>
              </a:ext>
            </a:extLst>
          </p:cNvPr>
          <p:cNvSpPr txBox="1"/>
          <p:nvPr/>
        </p:nvSpPr>
        <p:spPr>
          <a:xfrm>
            <a:off x="1638301" y="9763880"/>
            <a:ext cx="18269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tos ExtraBold" panose="020B0004020202020204" pitchFamily="34" charset="0"/>
              </a:rPr>
              <a:t>Cuscon brings a natural consistency to the size of icons. All icons have the same spacing, resulting in a standard size without the need to mask icons.</a:t>
            </a:r>
            <a:endParaRPr lang="de-DE" sz="4000" b="1" dirty="0">
              <a:latin typeface="Aptos ExtraBold" panose="020B0004020202020204" pitchFamily="34" charset="0"/>
            </a:endParaRPr>
          </a:p>
        </p:txBody>
      </p:sp>
      <p:pic>
        <p:nvPicPr>
          <p:cNvPr id="15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D3A3A5C7-6F17-0882-A14A-172538BAA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pic>
        <p:nvPicPr>
          <p:cNvPr id="4108" name="Picture 12" descr="Paketsymbol">
            <a:extLst>
              <a:ext uri="{FF2B5EF4-FFF2-40B4-BE49-F238E27FC236}">
                <a16:creationId xmlns:a16="http://schemas.microsoft.com/office/drawing/2014/main" id="{95A75C04-91D4-8056-A35E-A42B3B336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6665" y="3103189"/>
            <a:ext cx="2152648" cy="2152648"/>
          </a:xfrm>
          <a:prstGeom prst="rect">
            <a:avLst/>
          </a:prstGeom>
          <a:noFill/>
          <a:ln w="19050"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rafik 21" descr="Ein Bild, das Schrift, Grafiken, Logo, Symbol enthält.&#10;&#10;Automatisch generierte Beschreibung">
            <a:extLst>
              <a:ext uri="{FF2B5EF4-FFF2-40B4-BE49-F238E27FC236}">
                <a16:creationId xmlns:a16="http://schemas.microsoft.com/office/drawing/2014/main" id="{E5327546-7B1A-A836-D89F-E3BE818144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664" y="5958638"/>
            <a:ext cx="2152649" cy="2152649"/>
          </a:xfrm>
          <a:prstGeom prst="rect">
            <a:avLst/>
          </a:prstGeom>
          <a:ln w="19050">
            <a:solidFill>
              <a:schemeClr val="bg2"/>
            </a:solidFill>
          </a:ln>
        </p:spPr>
      </p:pic>
      <p:pic>
        <p:nvPicPr>
          <p:cNvPr id="23" name="Picture 2" descr="Paketsymbol">
            <a:extLst>
              <a:ext uri="{FF2B5EF4-FFF2-40B4-BE49-F238E27FC236}">
                <a16:creationId xmlns:a16="http://schemas.microsoft.com/office/drawing/2014/main" id="{BA471F29-0438-9008-8AEA-52759C227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779" y="3098410"/>
            <a:ext cx="2152649" cy="2152649"/>
          </a:xfrm>
          <a:prstGeom prst="rect">
            <a:avLst/>
          </a:prstGeom>
          <a:noFill/>
          <a:ln w="19050"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aketsymbol">
            <a:extLst>
              <a:ext uri="{FF2B5EF4-FFF2-40B4-BE49-F238E27FC236}">
                <a16:creationId xmlns:a16="http://schemas.microsoft.com/office/drawing/2014/main" id="{C8532EA1-CD41-A6F1-FDDB-40D75D1CC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4222" y="3103189"/>
            <a:ext cx="2152649" cy="2152649"/>
          </a:xfrm>
          <a:prstGeom prst="rect">
            <a:avLst/>
          </a:prstGeom>
          <a:noFill/>
          <a:ln w="19050"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aketsymbol">
            <a:extLst>
              <a:ext uri="{FF2B5EF4-FFF2-40B4-BE49-F238E27FC236}">
                <a16:creationId xmlns:a16="http://schemas.microsoft.com/office/drawing/2014/main" id="{183DE30F-E5AD-2942-F13B-23E373592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336" y="3119850"/>
            <a:ext cx="2152649" cy="2152649"/>
          </a:xfrm>
          <a:prstGeom prst="rect">
            <a:avLst/>
          </a:prstGeom>
          <a:noFill/>
          <a:ln w="19050"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975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rafik 49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83A76F28-8B86-2297-9D15-05736284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118C9AD-4D3C-E3F6-A4F4-A29815730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60" y="649114"/>
            <a:ext cx="5915025" cy="798686"/>
          </a:xfrm>
        </p:spPr>
        <p:txBody>
          <a:bodyPr>
            <a:noAutofit/>
          </a:bodyPr>
          <a:lstStyle/>
          <a:p>
            <a:pPr algn="ctr"/>
            <a:r>
              <a:rPr lang="de-DE" sz="6000" b="1" dirty="0">
                <a:solidFill>
                  <a:srgbClr val="342795"/>
                </a:solidFill>
                <a:latin typeface="Aptos Black" panose="020B0004020202020204" pitchFamily="34" charset="0"/>
              </a:rPr>
              <a:t>Games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B052AD-0211-CEBE-4779-AEAF76A4C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327" y="9278306"/>
            <a:ext cx="18326851" cy="22941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>
                <a:latin typeface="Aptos ExtraBold" panose="020B0004020202020204" pitchFamily="34" charset="0"/>
              </a:rPr>
              <a:t>Unlike many other icon packs, </a:t>
            </a:r>
            <a:r>
              <a:rPr lang="en-US" sz="4000" b="1" dirty="0" err="1">
                <a:latin typeface="Aptos ExtraBold" panose="020B0004020202020204" pitchFamily="34" charset="0"/>
              </a:rPr>
              <a:t>Cuscon's</a:t>
            </a:r>
            <a:r>
              <a:rPr lang="en-US" sz="4000" b="1" dirty="0">
                <a:latin typeface="Aptos ExtraBold" panose="020B0004020202020204" pitchFamily="34" charset="0"/>
              </a:rPr>
              <a:t> philosophy supports the creation of icons for games and other complex icons. Therefore, it is possible to have Cuscon fully applied without annoying unedited icons that don't fit the theme.</a:t>
            </a:r>
          </a:p>
        </p:txBody>
      </p:sp>
      <p:pic>
        <p:nvPicPr>
          <p:cNvPr id="7" name="Grafik 6" descr="Ein Bild, das Zeichnung, Kunst enthält.&#10;&#10;Automatisch generierte Beschreibung">
            <a:extLst>
              <a:ext uri="{FF2B5EF4-FFF2-40B4-BE49-F238E27FC236}">
                <a16:creationId xmlns:a16="http://schemas.microsoft.com/office/drawing/2014/main" id="{3FB6B51B-94B0-E499-4793-8A851B1FB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765" y="2705834"/>
            <a:ext cx="1650056" cy="1650056"/>
          </a:xfrm>
          <a:prstGeom prst="rect">
            <a:avLst/>
          </a:prstGeom>
        </p:spPr>
      </p:pic>
      <p:pic>
        <p:nvPicPr>
          <p:cNvPr id="10" name="Grafik 9" descr="Ein Bild, das Cartoon, Lächeln, Zeichnung, Darstellung enthält.&#10;&#10;Automatisch generierte Beschreibung">
            <a:extLst>
              <a:ext uri="{FF2B5EF4-FFF2-40B4-BE49-F238E27FC236}">
                <a16:creationId xmlns:a16="http://schemas.microsoft.com/office/drawing/2014/main" id="{C4F48C93-9E6D-EE7C-2B84-283EDE13C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184" y="2705832"/>
            <a:ext cx="1650055" cy="1650055"/>
          </a:xfrm>
          <a:prstGeom prst="rect">
            <a:avLst/>
          </a:prstGeom>
        </p:spPr>
      </p:pic>
      <p:pic>
        <p:nvPicPr>
          <p:cNvPr id="12" name="Grafik 11" descr="Ein Bild, das Baseball, Mann, Person enthält.&#10;&#10;Automatisch generierte Beschreibung">
            <a:extLst>
              <a:ext uri="{FF2B5EF4-FFF2-40B4-BE49-F238E27FC236}">
                <a16:creationId xmlns:a16="http://schemas.microsoft.com/office/drawing/2014/main" id="{F3089524-8A25-D3E1-428C-98D82553E0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883" y="2705817"/>
            <a:ext cx="1650070" cy="1650070"/>
          </a:xfrm>
          <a:prstGeom prst="rect">
            <a:avLst/>
          </a:prstGeom>
        </p:spPr>
      </p:pic>
      <p:pic>
        <p:nvPicPr>
          <p:cNvPr id="16" name="Grafik 15" descr="Ein Bild, das Clipart, Animierter Cartoon, Grafikdesign, Grafiken enthält.&#10;&#10;Automatisch generierte Beschreibung">
            <a:extLst>
              <a:ext uri="{FF2B5EF4-FFF2-40B4-BE49-F238E27FC236}">
                <a16:creationId xmlns:a16="http://schemas.microsoft.com/office/drawing/2014/main" id="{37373BC7-2EA7-CAF6-D01F-47082A4BAF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55" y="2705817"/>
            <a:ext cx="1650070" cy="1650070"/>
          </a:xfrm>
          <a:prstGeom prst="rect">
            <a:avLst/>
          </a:prstGeom>
        </p:spPr>
      </p:pic>
      <p:pic>
        <p:nvPicPr>
          <p:cNvPr id="18" name="Grafik 17" descr="Ein Bild, das Screenshot, Blume, Farbigkeit, Kunst enthält.&#10;&#10;Automatisch generierte Beschreibung">
            <a:extLst>
              <a:ext uri="{FF2B5EF4-FFF2-40B4-BE49-F238E27FC236}">
                <a16:creationId xmlns:a16="http://schemas.microsoft.com/office/drawing/2014/main" id="{2C853938-1CE3-80D3-4B1B-304AB5E8E4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883" y="4526266"/>
            <a:ext cx="1650070" cy="1650070"/>
          </a:xfrm>
          <a:prstGeom prst="rect">
            <a:avLst/>
          </a:prstGeom>
        </p:spPr>
      </p:pic>
      <p:pic>
        <p:nvPicPr>
          <p:cNvPr id="22" name="Grafik 21" descr="Ein Bild, das Cartoon, Entwurf, Mädchen, Darstellung enthält.&#10;&#10;Automatisch generierte Beschreibung">
            <a:extLst>
              <a:ext uri="{FF2B5EF4-FFF2-40B4-BE49-F238E27FC236}">
                <a16:creationId xmlns:a16="http://schemas.microsoft.com/office/drawing/2014/main" id="{724C1D6B-075F-23A4-B25F-2BF61758A6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75" y="4526286"/>
            <a:ext cx="1650050" cy="1650050"/>
          </a:xfrm>
          <a:prstGeom prst="rect">
            <a:avLst/>
          </a:prstGeom>
        </p:spPr>
      </p:pic>
      <p:pic>
        <p:nvPicPr>
          <p:cNvPr id="26" name="Grafik 25" descr="Ein Bild, das Transport, Rad, Fahrzeug, Reifen enthält.&#10;&#10;Automatisch generierte Beschreibung">
            <a:extLst>
              <a:ext uri="{FF2B5EF4-FFF2-40B4-BE49-F238E27FC236}">
                <a16:creationId xmlns:a16="http://schemas.microsoft.com/office/drawing/2014/main" id="{167E9A51-5044-5354-B486-12CD3FFF1D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189" y="4543909"/>
            <a:ext cx="1650050" cy="1650050"/>
          </a:xfrm>
          <a:prstGeom prst="rect">
            <a:avLst/>
          </a:prstGeom>
        </p:spPr>
      </p:pic>
      <p:pic>
        <p:nvPicPr>
          <p:cNvPr id="28" name="Grafik 27" descr="Ein Bild, das Menschliches Gesicht, Person, Ellenbogen, Mann enthält.&#10;&#10;Automatisch generierte Beschreibung">
            <a:extLst>
              <a:ext uri="{FF2B5EF4-FFF2-40B4-BE49-F238E27FC236}">
                <a16:creationId xmlns:a16="http://schemas.microsoft.com/office/drawing/2014/main" id="{9CE92754-D584-D43B-5ECD-3F36244575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140" y="4543904"/>
            <a:ext cx="1650055" cy="1650055"/>
          </a:xfrm>
          <a:prstGeom prst="rect">
            <a:avLst/>
          </a:prstGeom>
        </p:spPr>
      </p:pic>
      <p:pic>
        <p:nvPicPr>
          <p:cNvPr id="30" name="Grafik 29" descr="Ein Bild, das Blume, Rose, Zeichnung, Cartoon enthält.&#10;&#10;Automatisch generierte Beschreibung">
            <a:extLst>
              <a:ext uri="{FF2B5EF4-FFF2-40B4-BE49-F238E27FC236}">
                <a16:creationId xmlns:a16="http://schemas.microsoft.com/office/drawing/2014/main" id="{B0123448-2D93-DB63-63EB-13781C3146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81" y="6370145"/>
            <a:ext cx="1650050" cy="1650050"/>
          </a:xfrm>
          <a:prstGeom prst="rect">
            <a:avLst/>
          </a:prstGeom>
        </p:spPr>
      </p:pic>
      <p:pic>
        <p:nvPicPr>
          <p:cNvPr id="33" name="Grafik 32" descr="Ein Bild, das Kunst, Schwarzweiß, monochrom enthält.&#10;&#10;Automatisch generierte Beschreibung">
            <a:extLst>
              <a:ext uri="{FF2B5EF4-FFF2-40B4-BE49-F238E27FC236}">
                <a16:creationId xmlns:a16="http://schemas.microsoft.com/office/drawing/2014/main" id="{3CB64A39-585D-2813-303B-28FC921599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84" y="6346715"/>
            <a:ext cx="1650050" cy="1650050"/>
          </a:xfrm>
          <a:prstGeom prst="rect">
            <a:avLst/>
          </a:prstGeom>
        </p:spPr>
      </p:pic>
      <p:pic>
        <p:nvPicPr>
          <p:cNvPr id="35" name="Grafik 34" descr="Ein Bild, das Schachfigur, Schach, Hallensportarten, Brettspiel enthält.&#10;&#10;Automatisch generierte Beschreibung">
            <a:extLst>
              <a:ext uri="{FF2B5EF4-FFF2-40B4-BE49-F238E27FC236}">
                <a16:creationId xmlns:a16="http://schemas.microsoft.com/office/drawing/2014/main" id="{075198ED-A1A6-7FA3-9CCF-D859E543E5E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188" y="6370145"/>
            <a:ext cx="1650050" cy="1650050"/>
          </a:xfrm>
          <a:prstGeom prst="rect">
            <a:avLst/>
          </a:prstGeom>
        </p:spPr>
      </p:pic>
      <p:pic>
        <p:nvPicPr>
          <p:cNvPr id="37" name="Grafik 36" descr="Ein Bild, das Kunst, orange, Halloween, Kürbis enthält.&#10;&#10;Automatisch generierte Beschreibung">
            <a:extLst>
              <a:ext uri="{FF2B5EF4-FFF2-40B4-BE49-F238E27FC236}">
                <a16:creationId xmlns:a16="http://schemas.microsoft.com/office/drawing/2014/main" id="{73990461-4652-8B35-5DE3-31B8CBB208C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752" y="6370215"/>
            <a:ext cx="1650069" cy="1650069"/>
          </a:xfrm>
          <a:prstGeom prst="rect">
            <a:avLst/>
          </a:prstGeom>
        </p:spPr>
      </p:pic>
      <p:pic>
        <p:nvPicPr>
          <p:cNvPr id="51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D6F731C8-A82B-5113-0932-08418E36192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  <p:pic>
        <p:nvPicPr>
          <p:cNvPr id="53" name="Grafik 52" descr="Ein Bild, das Pixel, Screenshot enthält.&#10;&#10;Automatisch generierte Beschreibung">
            <a:extLst>
              <a:ext uri="{FF2B5EF4-FFF2-40B4-BE49-F238E27FC236}">
                <a16:creationId xmlns:a16="http://schemas.microsoft.com/office/drawing/2014/main" id="{F7AE1C12-9AEB-4F1C-09E7-D6186EF784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273" y="2705817"/>
            <a:ext cx="1650070" cy="1650070"/>
          </a:xfrm>
          <a:prstGeom prst="rect">
            <a:avLst/>
          </a:prstGeom>
        </p:spPr>
      </p:pic>
      <p:pic>
        <p:nvPicPr>
          <p:cNvPr id="55" name="Grafik 54" descr="Ein Bild, das Vogel, Kunst enthält.&#10;&#10;Automatisch generierte Beschreibung">
            <a:extLst>
              <a:ext uri="{FF2B5EF4-FFF2-40B4-BE49-F238E27FC236}">
                <a16:creationId xmlns:a16="http://schemas.microsoft.com/office/drawing/2014/main" id="{A4D79214-9900-B40F-84AA-7328FFEEF74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273" y="4532132"/>
            <a:ext cx="1650070" cy="1650070"/>
          </a:xfrm>
          <a:prstGeom prst="rect">
            <a:avLst/>
          </a:prstGeom>
        </p:spPr>
      </p:pic>
      <p:pic>
        <p:nvPicPr>
          <p:cNvPr id="57" name="Grafik 56" descr="Ein Bild, das Logo, Grafiken, Kreis, Symbol enthält.&#10;&#10;Automatisch generierte Beschreibung">
            <a:extLst>
              <a:ext uri="{FF2B5EF4-FFF2-40B4-BE49-F238E27FC236}">
                <a16:creationId xmlns:a16="http://schemas.microsoft.com/office/drawing/2014/main" id="{9BAEF062-FD2A-B624-E3EC-1425CA2AF33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273" y="6380981"/>
            <a:ext cx="1650070" cy="1650070"/>
          </a:xfrm>
          <a:prstGeom prst="rect">
            <a:avLst/>
          </a:prstGeom>
        </p:spPr>
      </p:pic>
      <p:pic>
        <p:nvPicPr>
          <p:cNvPr id="61" name="Grafik 60" descr="Ein Bild, das Statue, Kunst, Gebäude, Skulptur enthält.&#10;&#10;Automatisch generierte Beschreibung">
            <a:extLst>
              <a:ext uri="{FF2B5EF4-FFF2-40B4-BE49-F238E27FC236}">
                <a16:creationId xmlns:a16="http://schemas.microsoft.com/office/drawing/2014/main" id="{A00BC86F-F2D4-310F-48EE-0B6941A6BDE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86" y="2705817"/>
            <a:ext cx="1650070" cy="1650070"/>
          </a:xfrm>
          <a:prstGeom prst="rect">
            <a:avLst/>
          </a:prstGeom>
        </p:spPr>
      </p:pic>
      <p:pic>
        <p:nvPicPr>
          <p:cNvPr id="63" name="Grafik 62" descr="Ein Bild, das Screenshot, Pixel, Grafiken, Farbigkeit enthält.&#10;&#10;Automatisch generierte Beschreibung">
            <a:extLst>
              <a:ext uri="{FF2B5EF4-FFF2-40B4-BE49-F238E27FC236}">
                <a16:creationId xmlns:a16="http://schemas.microsoft.com/office/drawing/2014/main" id="{E3BD065F-54C2-3D4E-158A-1AFF164FCC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86" y="4532132"/>
            <a:ext cx="1650069" cy="1650069"/>
          </a:xfrm>
          <a:prstGeom prst="rect">
            <a:avLst/>
          </a:prstGeom>
        </p:spPr>
      </p:pic>
      <p:pic>
        <p:nvPicPr>
          <p:cNvPr id="65" name="Grafik 64" descr="Ein Bild, das Menschliches Gesicht, Mann, Kleidung, Person enthält.&#10;&#10;Automatisch generierte Beschreibung">
            <a:extLst>
              <a:ext uri="{FF2B5EF4-FFF2-40B4-BE49-F238E27FC236}">
                <a16:creationId xmlns:a16="http://schemas.microsoft.com/office/drawing/2014/main" id="{EAC30A73-F562-06C9-9CAF-CA6FBD63936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922" y="6380980"/>
            <a:ext cx="1650069" cy="165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2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 descr="Ein Bild, das Flieder, violett, Magenta, pink enthält.&#10;&#10;Automatisch generierte Beschreibung">
            <a:extLst>
              <a:ext uri="{FF2B5EF4-FFF2-40B4-BE49-F238E27FC236}">
                <a16:creationId xmlns:a16="http://schemas.microsoft.com/office/drawing/2014/main" id="{6A4E8C5A-38F5-E8B4-4168-B87218A2C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74404" cy="121918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2D630A4-AF24-F92E-F9D3-3C176C6C0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560" y="649117"/>
            <a:ext cx="5915025" cy="953947"/>
          </a:xfrm>
        </p:spPr>
        <p:txBody>
          <a:bodyPr>
            <a:normAutofit/>
          </a:bodyPr>
          <a:lstStyle/>
          <a:p>
            <a:pPr algn="ctr"/>
            <a:r>
              <a:rPr lang="de-DE" sz="6000" b="1" dirty="0">
                <a:solidFill>
                  <a:srgbClr val="342795"/>
                </a:solidFill>
                <a:latin typeface="Aptos Black" panose="020B0004020202020204" pitchFamily="34" charset="0"/>
              </a:rPr>
              <a:t>Features</a:t>
            </a:r>
          </a:p>
        </p:txBody>
      </p:sp>
      <p:pic>
        <p:nvPicPr>
          <p:cNvPr id="8" name="Inhaltsplatzhalter 7" descr="Ein Bild, das Schwarz, Kreis, Screenshot, Grafiken enthält.&#10;&#10;Automatisch generierte Beschreibung">
            <a:extLst>
              <a:ext uri="{FF2B5EF4-FFF2-40B4-BE49-F238E27FC236}">
                <a16:creationId xmlns:a16="http://schemas.microsoft.com/office/drawing/2014/main" id="{6119B836-90C0-4341-B50B-6E0356CBD5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25" y="5560425"/>
            <a:ext cx="6479888" cy="3051575"/>
          </a:xfr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7E090FE-BE27-0E9C-1388-942D856AD36C}"/>
              </a:ext>
            </a:extLst>
          </p:cNvPr>
          <p:cNvSpPr txBox="1"/>
          <p:nvPr/>
        </p:nvSpPr>
        <p:spPr>
          <a:xfrm>
            <a:off x="773908" y="2686896"/>
            <a:ext cx="32834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>
                <a:solidFill>
                  <a:srgbClr val="1278B6"/>
                </a:solidFill>
                <a:latin typeface="Aptos ExtraBold" panose="020B0004020202020204" pitchFamily="34" charset="0"/>
              </a:rPr>
              <a:t>Contribute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AE4C1B9-A5E1-E69A-09A4-72D8FDD9767F}"/>
              </a:ext>
            </a:extLst>
          </p:cNvPr>
          <p:cNvSpPr txBox="1"/>
          <p:nvPr/>
        </p:nvSpPr>
        <p:spPr>
          <a:xfrm>
            <a:off x="773908" y="3824201"/>
            <a:ext cx="5645942" cy="238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ptos ExtraBold" panose="020B0004020202020204" pitchFamily="34" charset="0"/>
              </a:rPr>
              <a:t>Because Cuscon is open source, anyone can contribute icons and other changes on </a:t>
            </a:r>
            <a:r>
              <a:rPr lang="en-US" sz="3600" b="1" dirty="0" err="1">
                <a:latin typeface="Aptos ExtraBold" panose="020B0004020202020204" pitchFamily="34" charset="0"/>
              </a:rPr>
              <a:t>Github</a:t>
            </a:r>
            <a:r>
              <a:rPr lang="en-US" sz="3600" b="1" dirty="0">
                <a:latin typeface="Aptos ExtraBold" panose="020B0004020202020204" pitchFamily="34" charset="0"/>
              </a:rPr>
              <a:t>. </a:t>
            </a:r>
            <a:endParaRPr lang="de-DE" sz="3600" b="1" dirty="0">
              <a:latin typeface="Aptos ExtraBold" panose="020B0004020202020204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3162385-BF55-130D-21C6-20B53484440A}"/>
              </a:ext>
            </a:extLst>
          </p:cNvPr>
          <p:cNvSpPr txBox="1"/>
          <p:nvPr/>
        </p:nvSpPr>
        <p:spPr>
          <a:xfrm>
            <a:off x="773908" y="7086214"/>
            <a:ext cx="52490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>
                <a:solidFill>
                  <a:srgbClr val="1278B6"/>
                </a:solidFill>
                <a:latin typeface="Aptos ExtraBold" panose="020B0004020202020204" pitchFamily="34" charset="0"/>
              </a:rPr>
              <a:t>Launcher support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2973720-5DC2-0B9A-D2DE-49F7007A6D48}"/>
              </a:ext>
            </a:extLst>
          </p:cNvPr>
          <p:cNvSpPr txBox="1"/>
          <p:nvPr/>
        </p:nvSpPr>
        <p:spPr>
          <a:xfrm>
            <a:off x="773908" y="8470732"/>
            <a:ext cx="5645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ptos ExtraBold" panose="020B0004020202020204" pitchFamily="34" charset="0"/>
              </a:rPr>
              <a:t>Cuscon supports most launchers like Apex, Nova, Smart, Kiss, </a:t>
            </a:r>
            <a:r>
              <a:rPr lang="en-US" sz="3600" b="1" dirty="0" err="1">
                <a:latin typeface="Aptos ExtraBold" panose="020B0004020202020204" pitchFamily="34" charset="0"/>
              </a:rPr>
              <a:t>Lawnchair</a:t>
            </a:r>
            <a:r>
              <a:rPr lang="en-US" sz="3600" b="1" dirty="0">
                <a:latin typeface="Aptos ExtraBold" panose="020B0004020202020204" pitchFamily="34" charset="0"/>
              </a:rPr>
              <a:t> and others.</a:t>
            </a:r>
            <a:endParaRPr lang="de-DE" sz="3600" b="1" dirty="0">
              <a:latin typeface="Aptos ExtraBold" panose="020B0004020202020204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31CCF8B-B98A-3978-D3E3-53B1EF03E020}"/>
              </a:ext>
            </a:extLst>
          </p:cNvPr>
          <p:cNvSpPr txBox="1"/>
          <p:nvPr/>
        </p:nvSpPr>
        <p:spPr>
          <a:xfrm>
            <a:off x="18017325" y="2686895"/>
            <a:ext cx="28829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dirty="0">
                <a:solidFill>
                  <a:srgbClr val="1278B6"/>
                </a:solidFill>
                <a:latin typeface="Aptos ExtraBold" panose="020B0004020202020204" pitchFamily="34" charset="0"/>
              </a:rPr>
              <a:t>Requests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44B6F22-E6DB-8CED-F5B9-5D5DA34FD2FD}"/>
              </a:ext>
            </a:extLst>
          </p:cNvPr>
          <p:cNvSpPr txBox="1"/>
          <p:nvPr/>
        </p:nvSpPr>
        <p:spPr>
          <a:xfrm>
            <a:off x="14985206" y="3824201"/>
            <a:ext cx="5915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latin typeface="Aptos ExtraBold" panose="020B0004020202020204" pitchFamily="34" charset="0"/>
              </a:rPr>
              <a:t>You can request icons in the application that have not yet been added to the application.</a:t>
            </a:r>
            <a:endParaRPr lang="de-DE" sz="3600" b="1" dirty="0">
              <a:latin typeface="Aptos ExtraBold" panose="020B000402020202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E1F46CD-0851-C66C-CDC4-046056F04E23}"/>
              </a:ext>
            </a:extLst>
          </p:cNvPr>
          <p:cNvSpPr txBox="1"/>
          <p:nvPr/>
        </p:nvSpPr>
        <p:spPr>
          <a:xfrm>
            <a:off x="15200143" y="7086213"/>
            <a:ext cx="5700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dirty="0">
                <a:solidFill>
                  <a:srgbClr val="1278B6"/>
                </a:solidFill>
                <a:latin typeface="Aptos ExtraBold" panose="020B0004020202020204" pitchFamily="34" charset="0"/>
              </a:rPr>
              <a:t>Dynamic calendars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62F2C80-DF01-0D55-5987-F3C68F9345AE}"/>
              </a:ext>
            </a:extLst>
          </p:cNvPr>
          <p:cNvSpPr txBox="1"/>
          <p:nvPr/>
        </p:nvSpPr>
        <p:spPr>
          <a:xfrm>
            <a:off x="14985206" y="8476530"/>
            <a:ext cx="5915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latin typeface="Aptos ExtraBold" panose="020B0004020202020204" pitchFamily="34" charset="0"/>
              </a:rPr>
              <a:t>Most calendars can update based on the date if the correct launcher is used.</a:t>
            </a:r>
            <a:endParaRPr lang="de-DE" sz="3600" b="1" dirty="0">
              <a:latin typeface="Aptos ExtraBold" panose="020B0004020202020204" pitchFamily="34" charset="0"/>
            </a:endParaRPr>
          </a:p>
        </p:txBody>
      </p:sp>
      <p:pic>
        <p:nvPicPr>
          <p:cNvPr id="25" name="Inhaltsplatzhalter 5" descr="Ein Bild, das Kreis, Grafiken, Farbigkeit, Screenshot enthält.&#10;&#10;Automatisch generierte Beschreibung">
            <a:extLst>
              <a:ext uri="{FF2B5EF4-FFF2-40B4-BE49-F238E27FC236}">
                <a16:creationId xmlns:a16="http://schemas.microsoft.com/office/drawing/2014/main" id="{74E2B2B6-C580-C49E-2A70-62178FE33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000" y="10425600"/>
            <a:ext cx="1585913" cy="158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02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209</Words>
  <Application>Microsoft Office PowerPoint</Application>
  <PresentationFormat>Benutzerdefiniert</PresentationFormat>
  <Paragraphs>21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Aptos</vt:lpstr>
      <vt:lpstr>Aptos Black</vt:lpstr>
      <vt:lpstr>Aptos Display</vt:lpstr>
      <vt:lpstr>Aptos ExtraBold</vt:lpstr>
      <vt:lpstr>Arial</vt:lpstr>
      <vt:lpstr>Office</vt:lpstr>
      <vt:lpstr>Cuscon</vt:lpstr>
      <vt:lpstr>Varied and dynamic look</vt:lpstr>
      <vt:lpstr>Flexible</vt:lpstr>
      <vt:lpstr>Color palette</vt:lpstr>
      <vt:lpstr>Sizes</vt:lpstr>
      <vt:lpstr>Games</vt:lpstr>
      <vt:lpstr>Features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Varied and dynamic look</dc:title>
  <dc:creator>Laila K</dc:creator>
  <cp:lastModifiedBy>Laila K</cp:lastModifiedBy>
  <cp:revision>5</cp:revision>
  <dcterms:created xsi:type="dcterms:W3CDTF">2024-05-04T09:28:35Z</dcterms:created>
  <dcterms:modified xsi:type="dcterms:W3CDTF">2024-05-04T16:49:14Z</dcterms:modified>
</cp:coreProperties>
</file>