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711700" cy="15621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143000" y="787400"/>
            <a:ext cx="0" cy="114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143000" y="1104900"/>
            <a:ext cx="0" cy="355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143000" y="1663700"/>
            <a:ext cx="0" cy="355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2794000" y="787400"/>
            <a:ext cx="0" cy="12319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4457700" y="787400"/>
            <a:ext cx="0" cy="12319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8" name=""/>
          <p:cNvSpPr/>
          <p:nvPr/>
        </p:nvSpPr>
        <p:spPr>
          <a:xfrm>
            <a:off x="10414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9" name=""/>
          <p:cNvSpPr/>
          <p:nvPr/>
        </p:nvSpPr>
        <p:spPr>
          <a:xfrm>
            <a:off x="26924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0" name=""/>
          <p:cNvSpPr/>
          <p:nvPr/>
        </p:nvSpPr>
        <p:spPr>
          <a:xfrm>
            <a:off x="43688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1" name=""/>
          <p:cNvSpPr/>
          <p:nvPr/>
        </p:nvSpPr>
        <p:spPr>
          <a:xfrm>
            <a:off x="692150" y="844550"/>
            <a:ext cx="4216400" cy="495300"/>
          </a:xfrm>
          <a:prstGeom prst="rect"/>
          <a:solidFill>
            <a:srgbClr val="FFFFFF"/>
          </a:solidFill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2" name=""/>
          <p:cNvCxnSpPr/>
          <p:nvPr/>
        </p:nvCxnSpPr>
        <p:spPr>
          <a:xfrm>
            <a:off x="1143000" y="8445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3" name=""/>
          <p:cNvCxnSpPr/>
          <p:nvPr/>
        </p:nvCxnSpPr>
        <p:spPr>
          <a:xfrm>
            <a:off x="1143000" y="1104900"/>
            <a:ext cx="0" cy="2476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4" name=""/>
          <p:cNvCxnSpPr/>
          <p:nvPr/>
        </p:nvCxnSpPr>
        <p:spPr>
          <a:xfrm>
            <a:off x="2794000" y="844550"/>
            <a:ext cx="0" cy="508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5" name=""/>
          <p:cNvCxnSpPr/>
          <p:nvPr/>
        </p:nvCxnSpPr>
        <p:spPr>
          <a:xfrm>
            <a:off x="4457700" y="844550"/>
            <a:ext cx="0" cy="508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6" name=""/>
          <p:cNvCxnSpPr/>
          <p:nvPr/>
        </p:nvCxnSpPr>
        <p:spPr>
          <a:xfrm flipH="1">
            <a:off x="1149350" y="12128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17" name=""/>
          <p:cNvCxnSpPr/>
          <p:nvPr/>
        </p:nvCxnSpPr>
        <p:spPr>
          <a:xfrm>
            <a:off x="2800350" y="12128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FF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736600" y="889000"/>
            <a:ext cx="135249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layout=overlap</a:t>
            </a:r>
          </a:p>
        </p:txBody>
      </p:sp>
      <p:sp>
        <p:nvSpPr>
          <p:cNvPr id="19" name=""/>
          <p:cNvSpPr/>
          <p:nvPr/>
        </p:nvSpPr>
        <p:spPr>
          <a:xfrm>
            <a:off x="692150" y="1403350"/>
            <a:ext cx="4216400" cy="546100"/>
          </a:xfrm>
          <a:prstGeom prst="rect"/>
          <a:solidFill>
            <a:srgbClr val="FFFFFF"/>
          </a:solidFill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20" name=""/>
          <p:cNvCxnSpPr/>
          <p:nvPr/>
        </p:nvCxnSpPr>
        <p:spPr>
          <a:xfrm>
            <a:off x="1143000" y="14033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1" name=""/>
          <p:cNvCxnSpPr/>
          <p:nvPr/>
        </p:nvCxnSpPr>
        <p:spPr>
          <a:xfrm>
            <a:off x="1143000" y="1663700"/>
            <a:ext cx="0" cy="2984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2" name=""/>
          <p:cNvCxnSpPr/>
          <p:nvPr/>
        </p:nvCxnSpPr>
        <p:spPr>
          <a:xfrm>
            <a:off x="2794000" y="1403350"/>
            <a:ext cx="0" cy="558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3" name=""/>
          <p:cNvCxnSpPr/>
          <p:nvPr/>
        </p:nvCxnSpPr>
        <p:spPr>
          <a:xfrm>
            <a:off x="4457700" y="1403350"/>
            <a:ext cx="0" cy="558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4" name=""/>
          <p:cNvCxnSpPr/>
          <p:nvPr/>
        </p:nvCxnSpPr>
        <p:spPr>
          <a:xfrm flipH="1">
            <a:off x="1149350" y="17716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25" name=""/>
          <p:cNvCxnSpPr/>
          <p:nvPr/>
        </p:nvCxnSpPr>
        <p:spPr>
          <a:xfrm>
            <a:off x="2800350" y="18224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FF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736600" y="1447800"/>
            <a:ext cx="180461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layout=one_by_one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