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51" d="100"/>
          <a:sy n="151" d="100"/>
        </p:scale>
        <p:origin x="-230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3B8B99-B980-4FDB-AD7A-377F75F9970A}" type="datetimeFigureOut">
              <a:rPr lang="fr-FR" smtClean="0"/>
              <a:t>09/04/2020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C1D3B9-3FDF-4190-BD70-C6275486DE63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err="1" smtClean="0"/>
              <a:t>Dummy</a:t>
            </a:r>
            <a:r>
              <a:rPr lang="fr-FR" smtClean="0"/>
              <a:t> PowerPoint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Affichage à l'écran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Dummy PowerPoint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Dummy PowerPoint</dc:title>
  <dc:creator>vSphere</dc:creator>
  <cp:lastModifiedBy>vSphere</cp:lastModifiedBy>
  <cp:revision>1</cp:revision>
  <dcterms:created xsi:type="dcterms:W3CDTF">2020-04-09T10:22:17Z</dcterms:created>
  <dcterms:modified xsi:type="dcterms:W3CDTF">2020-04-09T10:23:02Z</dcterms:modified>
</cp:coreProperties>
</file>

<file path=docProps/thumbnail.jpeg>
</file>