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  <p:sldMasterId id="2147483696" r:id="rId3"/>
    <p:sldMasterId id="2147483708" r:id="rId4"/>
    <p:sldMasterId id="2147483732" r:id="rId5"/>
    <p:sldMasterId id="2147483744" r:id="rId6"/>
    <p:sldMasterId id="2147483768" r:id="rId7"/>
  </p:sldMasterIdLst>
  <p:sldIdLst>
    <p:sldId id="256" r:id="rId8"/>
    <p:sldId id="263" r:id="rId9"/>
    <p:sldId id="264" r:id="rId10"/>
    <p:sldId id="257" r:id="rId11"/>
    <p:sldId id="261" r:id="rId12"/>
    <p:sldId id="262" r:id="rId13"/>
    <p:sldId id="265" r:id="rId14"/>
    <p:sldId id="258" r:id="rId15"/>
    <p:sldId id="260" r:id="rId16"/>
    <p:sldId id="266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1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8.xml"/><Relationship Id="rId10" Type="http://schemas.openxmlformats.org/officeDocument/2006/relationships/slide" Target="slides/slide3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48846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34646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28437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FF436-BCE8-4AA8-BD26-8FDC39A20978}" type="datetimeFigureOut">
              <a:rPr lang="en-US" smtClean="0"/>
              <a:t>11/10/2011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B98AC-147D-45E4-A3F0-E7C1A91A9F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524523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FF436-BCE8-4AA8-BD26-8FDC39A20978}" type="datetimeFigureOut">
              <a:rPr lang="en-US" smtClean="0"/>
              <a:t>11/10/2011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B98AC-147D-45E4-A3F0-E7C1A91A9F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072920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FF436-BCE8-4AA8-BD26-8FDC39A20978}" type="datetimeFigureOut">
              <a:rPr lang="en-US" smtClean="0"/>
              <a:t>11/10/2011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B98AC-147D-45E4-A3F0-E7C1A91A9F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929540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FF436-BCE8-4AA8-BD26-8FDC39A20978}" type="datetimeFigureOut">
              <a:rPr lang="en-US" smtClean="0"/>
              <a:t>11/10/2011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B98AC-147D-45E4-A3F0-E7C1A91A9F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098372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FF436-BCE8-4AA8-BD26-8FDC39A20978}" type="datetimeFigureOut">
              <a:rPr lang="en-US" smtClean="0"/>
              <a:t>11/10/2011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B98AC-147D-45E4-A3F0-E7C1A91A9F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181241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FF436-BCE8-4AA8-BD26-8FDC39A20978}" type="datetimeFigureOut">
              <a:rPr lang="en-US" smtClean="0"/>
              <a:t>11/10/2011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B98AC-147D-45E4-A3F0-E7C1A91A9F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2298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FF436-BCE8-4AA8-BD26-8FDC39A20978}" type="datetimeFigureOut">
              <a:rPr lang="en-US" smtClean="0"/>
              <a:t>11/10/2011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B98AC-147D-45E4-A3F0-E7C1A91A9F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239053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FF436-BCE8-4AA8-BD26-8FDC39A20978}" type="datetimeFigureOut">
              <a:rPr lang="en-US" smtClean="0"/>
              <a:t>11/10/2011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B98AC-147D-45E4-A3F0-E7C1A91A9F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20823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chemeClr val="bg2">
            <a:lumMod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048973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FF436-BCE8-4AA8-BD26-8FDC39A20978}" type="datetimeFigureOut">
              <a:rPr lang="en-US" smtClean="0"/>
              <a:t>11/10/2011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B98AC-147D-45E4-A3F0-E7C1A91A9F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10045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FF436-BCE8-4AA8-BD26-8FDC39A20978}" type="datetimeFigureOut">
              <a:rPr lang="en-US" smtClean="0"/>
              <a:t>11/10/2011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B98AC-147D-45E4-A3F0-E7C1A91A9F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189276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FF436-BCE8-4AA8-BD26-8FDC39A20978}" type="datetimeFigureOut">
              <a:rPr lang="en-US" smtClean="0"/>
              <a:t>11/10/2011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B98AC-147D-45E4-A3F0-E7C1A91A9F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467181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CFEFF436-BCE8-4AA8-BD26-8FDC39A20978}" type="datetimeFigureOut">
              <a:rPr lang="en-US" smtClean="0"/>
              <a:t>11/10/2011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F39B98AC-147D-45E4-A3F0-E7C1A91A9F0A}" type="slidenum">
              <a:rPr lang="en-US" smtClean="0"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FF436-BCE8-4AA8-BD26-8FDC39A20978}" type="datetimeFigureOut">
              <a:rPr lang="en-US" smtClean="0"/>
              <a:t>11/10/2011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B98AC-147D-45E4-A3F0-E7C1A91A9F0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FF436-BCE8-4AA8-BD26-8FDC39A20978}" type="datetimeFigureOut">
              <a:rPr lang="en-US" smtClean="0"/>
              <a:t>11/10/2011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B98AC-147D-45E4-A3F0-E7C1A91A9F0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FF436-BCE8-4AA8-BD26-8FDC39A20978}" type="datetimeFigureOut">
              <a:rPr lang="en-US" smtClean="0"/>
              <a:t>11/10/2011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B98AC-147D-45E4-A3F0-E7C1A91A9F0A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FF436-BCE8-4AA8-BD26-8FDC39A20978}" type="datetimeFigureOut">
              <a:rPr lang="en-US" smtClean="0"/>
              <a:t>11/10/2011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B98AC-147D-45E4-A3F0-E7C1A91A9F0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 i="1" strike="noStrike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FF436-BCE8-4AA8-BD26-8FDC39A20978}" type="datetimeFigureOut">
              <a:rPr lang="en-US" smtClean="0"/>
              <a:t>11/10/2011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B98AC-147D-45E4-A3F0-E7C1A91A9F0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FF436-BCE8-4AA8-BD26-8FDC39A20978}" type="datetimeFigureOut">
              <a:rPr lang="en-US" smtClean="0"/>
              <a:t>11/10/2011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B98AC-147D-45E4-A3F0-E7C1A91A9F0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377429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FF436-BCE8-4AA8-BD26-8FDC39A20978}" type="datetimeFigureOut">
              <a:rPr lang="en-US" smtClean="0"/>
              <a:t>11/10/2011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B98AC-147D-45E4-A3F0-E7C1A91A9F0A}" type="slidenum">
              <a:rPr lang="en-US" smtClean="0"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FF436-BCE8-4AA8-BD26-8FDC39A20978}" type="datetimeFigureOut">
              <a:rPr lang="en-US" smtClean="0"/>
              <a:t>11/10/2011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B98AC-147D-45E4-A3F0-E7C1A91A9F0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FF436-BCE8-4AA8-BD26-8FDC39A20978}" type="datetimeFigureOut">
              <a:rPr lang="en-US" smtClean="0"/>
              <a:t>11/10/2011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B98AC-147D-45E4-A3F0-E7C1A91A9F0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FF436-BCE8-4AA8-BD26-8FDC39A20978}" type="datetimeFigureOut">
              <a:rPr lang="en-US" smtClean="0"/>
              <a:t>11/10/2011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B98AC-147D-45E4-A3F0-E7C1A91A9F0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0F969-D97C-47F0-959B-1F93DF784EEB}" type="datetimeFigureOut">
              <a:rPr lang="en-US" smtClean="0"/>
              <a:t>11/10/2011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207F7-66B7-4919-80FA-4237B568EE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43332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0F969-D97C-47F0-959B-1F93DF784EEB}" type="datetimeFigureOut">
              <a:rPr lang="en-US" smtClean="0"/>
              <a:t>11/10/2011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207F7-66B7-4919-80FA-4237B568EE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032922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0F969-D97C-47F0-959B-1F93DF784EEB}" type="datetimeFigureOut">
              <a:rPr lang="en-US" smtClean="0"/>
              <a:t>11/10/2011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207F7-66B7-4919-80FA-4237B568EE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1661389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0F969-D97C-47F0-959B-1F93DF784EEB}" type="datetimeFigureOut">
              <a:rPr lang="en-US" smtClean="0"/>
              <a:t>11/10/2011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207F7-66B7-4919-80FA-4237B568EE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3523148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0F969-D97C-47F0-959B-1F93DF784EEB}" type="datetimeFigureOut">
              <a:rPr lang="en-US" smtClean="0"/>
              <a:t>11/10/2011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207F7-66B7-4919-80FA-4237B568EE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080153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0F969-D97C-47F0-959B-1F93DF784EEB}" type="datetimeFigureOut">
              <a:rPr lang="en-US" smtClean="0"/>
              <a:t>11/10/2011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207F7-66B7-4919-80FA-4237B568EE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13171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4647580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0F969-D97C-47F0-959B-1F93DF784EEB}" type="datetimeFigureOut">
              <a:rPr lang="en-US" smtClean="0"/>
              <a:t>11/10/2011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207F7-66B7-4919-80FA-4237B568EE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139987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0F969-D97C-47F0-959B-1F93DF784EEB}" type="datetimeFigureOut">
              <a:rPr lang="en-US" smtClean="0"/>
              <a:t>11/10/2011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207F7-66B7-4919-80FA-4237B568EE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7913635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0F969-D97C-47F0-959B-1F93DF784EEB}" type="datetimeFigureOut">
              <a:rPr lang="en-US" smtClean="0"/>
              <a:t>11/10/2011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207F7-66B7-4919-80FA-4237B568EE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307810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0F969-D97C-47F0-959B-1F93DF784EEB}" type="datetimeFigureOut">
              <a:rPr lang="en-US" smtClean="0"/>
              <a:t>11/10/2011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207F7-66B7-4919-80FA-4237B568EE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397891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0F969-D97C-47F0-959B-1F93DF784EEB}" type="datetimeFigureOut">
              <a:rPr lang="en-US" smtClean="0"/>
              <a:t>11/10/2011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207F7-66B7-4919-80FA-4237B568EE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309682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0F969-D97C-47F0-959B-1F93DF784EEB}" type="datetimeFigureOut">
              <a:rPr lang="en-US" smtClean="0"/>
              <a:t>11/10/2011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FA207F7-66B7-4919-80FA-4237B568EE0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0F969-D97C-47F0-959B-1F93DF784EEB}" type="datetimeFigureOut">
              <a:rPr lang="en-US" smtClean="0"/>
              <a:t>11/10/2011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FA207F7-66B7-4919-80FA-4237B568EE0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0F969-D97C-47F0-959B-1F93DF784EEB}" type="datetimeFigureOut">
              <a:rPr lang="en-US" smtClean="0"/>
              <a:t>11/10/2011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207F7-66B7-4919-80FA-4237B568EE0B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0F969-D97C-47F0-959B-1F93DF784EEB}" type="datetimeFigureOut">
              <a:rPr lang="en-US" smtClean="0"/>
              <a:t>11/10/2011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207F7-66B7-4919-80FA-4237B568EE0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0F969-D97C-47F0-959B-1F93DF784EEB}" type="datetimeFigureOut">
              <a:rPr lang="en-US" smtClean="0"/>
              <a:t>11/10/2011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8FA207F7-66B7-4919-80FA-4237B568EE0B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11/10/2011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8755127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0F969-D97C-47F0-959B-1F93DF784EEB}" type="datetimeFigureOut">
              <a:rPr lang="en-US" smtClean="0"/>
              <a:t>11/10/2011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207F7-66B7-4919-80FA-4237B568EE0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0F969-D97C-47F0-959B-1F93DF784EEB}" type="datetimeFigureOut">
              <a:rPr lang="en-US" smtClean="0"/>
              <a:t>11/10/2011</a:t>
            </a:fld>
            <a:endParaRPr lang="en-US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207F7-66B7-4919-80FA-4237B568EE0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0F969-D97C-47F0-959B-1F93DF784EEB}" type="datetimeFigureOut">
              <a:rPr lang="en-US" smtClean="0"/>
              <a:t>11/10/2011</a:t>
            </a:fld>
            <a:endParaRPr lang="en-US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207F7-66B7-4919-80FA-4237B568EE0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0F969-D97C-47F0-959B-1F93DF784EEB}" type="datetimeFigureOut">
              <a:rPr lang="en-US" smtClean="0"/>
              <a:t>11/10/2011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207F7-66B7-4919-80FA-4237B568EE0B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0F969-D97C-47F0-959B-1F93DF784EEB}" type="datetimeFigureOut">
              <a:rPr lang="en-US" smtClean="0"/>
              <a:t>11/10/2011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207F7-66B7-4919-80FA-4237B568EE0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0F969-D97C-47F0-959B-1F93DF784EEB}" type="datetimeFigureOut">
              <a:rPr lang="en-US" smtClean="0"/>
              <a:t>11/10/2011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207F7-66B7-4919-80FA-4237B568EE0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6A0F6-7C0E-49A4-AA7E-2FA288A5AB7B}" type="datetimeFigureOut">
              <a:rPr lang="en-US" smtClean="0"/>
              <a:t>11/10/2011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F88C1-E10E-49BF-B841-D5C961B7F0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0908694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6A0F6-7C0E-49A4-AA7E-2FA288A5AB7B}" type="datetimeFigureOut">
              <a:rPr lang="en-US" smtClean="0"/>
              <a:t>11/10/2011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F88C1-E10E-49BF-B841-D5C961B7F0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497322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6A0F6-7C0E-49A4-AA7E-2FA288A5AB7B}" type="datetimeFigureOut">
              <a:rPr lang="en-US" smtClean="0"/>
              <a:t>11/10/2011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F88C1-E10E-49BF-B841-D5C961B7F0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4856438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6A0F6-7C0E-49A4-AA7E-2FA288A5AB7B}" type="datetimeFigureOut">
              <a:rPr lang="en-US" smtClean="0"/>
              <a:t>11/10/2011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F88C1-E10E-49BF-B841-D5C961B7F0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52222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11/10/2011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889094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6A0F6-7C0E-49A4-AA7E-2FA288A5AB7B}" type="datetimeFigureOut">
              <a:rPr lang="en-US" smtClean="0"/>
              <a:t>11/10/2011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F88C1-E10E-49BF-B841-D5C961B7F0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0563087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6A0F6-7C0E-49A4-AA7E-2FA288A5AB7B}" type="datetimeFigureOut">
              <a:rPr lang="en-US" smtClean="0"/>
              <a:t>11/10/2011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F88C1-E10E-49BF-B841-D5C961B7F0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3094435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6A0F6-7C0E-49A4-AA7E-2FA288A5AB7B}" type="datetimeFigureOut">
              <a:rPr lang="en-US" smtClean="0"/>
              <a:t>11/10/2011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F88C1-E10E-49BF-B841-D5C961B7F0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2731899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6A0F6-7C0E-49A4-AA7E-2FA288A5AB7B}" type="datetimeFigureOut">
              <a:rPr lang="en-US" smtClean="0"/>
              <a:t>11/10/2011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F88C1-E10E-49BF-B841-D5C961B7F0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2045502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6A0F6-7C0E-49A4-AA7E-2FA288A5AB7B}" type="datetimeFigureOut">
              <a:rPr lang="en-US" smtClean="0"/>
              <a:t>11/10/2011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F88C1-E10E-49BF-B841-D5C961B7F0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155721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6A0F6-7C0E-49A4-AA7E-2FA288A5AB7B}" type="datetimeFigureOut">
              <a:rPr lang="en-US" smtClean="0"/>
              <a:t>11/10/2011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F88C1-E10E-49BF-B841-D5C961B7F0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4424538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6A0F6-7C0E-49A4-AA7E-2FA288A5AB7B}" type="datetimeFigureOut">
              <a:rPr lang="en-US" smtClean="0"/>
              <a:t>11/10/2011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F88C1-E10E-49BF-B841-D5C961B7F0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4860229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6800" y="1406020"/>
            <a:ext cx="6172199" cy="2251579"/>
          </a:xfrm>
        </p:spPr>
        <p:txBody>
          <a:bodyPr lIns="0" rIns="0" anchor="t">
            <a:noAutofit/>
          </a:bodyPr>
          <a:lstStyle>
            <a:lvl1pPr>
              <a:defRPr sz="6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6800" y="3905864"/>
            <a:ext cx="6172200" cy="1123336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6A0F6-7C0E-49A4-AA7E-2FA288A5AB7B}" type="datetimeFigureOut">
              <a:rPr lang="en-US" smtClean="0"/>
              <a:t>11/10/2011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D9F88C1-E10E-49BF-B841-D5C961B7F0BE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3456432" y="1545336"/>
            <a:ext cx="4224528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4146A0F6-7C0E-49A4-AA7E-2FA288A5AB7B}" type="datetimeFigureOut">
              <a:rPr lang="en-US" smtClean="0"/>
              <a:t>11/10/2011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D9F88C1-E10E-49BF-B841-D5C961B7F0BE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848" y="1472184"/>
            <a:ext cx="6172200" cy="2130552"/>
          </a:xfrm>
        </p:spPr>
        <p:txBody>
          <a:bodyPr anchor="t">
            <a:noAutofit/>
          </a:bodyPr>
          <a:lstStyle>
            <a:lvl1pPr algn="l">
              <a:defRPr sz="48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3886200"/>
            <a:ext cx="6172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6A0F6-7C0E-49A4-AA7E-2FA288A5AB7B}" type="datetimeFigureOut">
              <a:rPr lang="en-US" smtClean="0"/>
              <a:t>11/10/2011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D9F88C1-E10E-49BF-B841-D5C961B7F0BE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11/10/2011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6605455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76" y="609600"/>
            <a:ext cx="3616325" cy="1066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86998" y="1915859"/>
            <a:ext cx="3646966" cy="2881426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6754" y="1915881"/>
            <a:ext cx="3639311" cy="288139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6A0F6-7C0E-49A4-AA7E-2FA288A5AB7B}" type="datetimeFigureOut">
              <a:rPr lang="en-US" smtClean="0"/>
              <a:t>11/10/2011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D9F88C1-E10E-49BF-B841-D5C961B7F0BE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493776" y="6356350"/>
            <a:ext cx="5102352" cy="365125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76" y="609600"/>
            <a:ext cx="3615734" cy="1066799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1" y="1916113"/>
            <a:ext cx="3638550" cy="646112"/>
          </a:xfrm>
        </p:spPr>
        <p:txBody>
          <a:bodyPr anchor="t">
            <a:normAutofit/>
          </a:bodyPr>
          <a:lstStyle>
            <a:lvl1pPr marL="0" indent="0">
              <a:buNone/>
              <a:defRPr sz="1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860676"/>
            <a:ext cx="3638550" cy="288289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92625" y="1916113"/>
            <a:ext cx="3660775" cy="646112"/>
          </a:xfrm>
        </p:spPr>
        <p:txBody>
          <a:bodyPr anchor="t">
            <a:normAutofit/>
          </a:bodyPr>
          <a:lstStyle>
            <a:lvl1pPr marL="0" indent="0">
              <a:buNone/>
              <a:defRPr sz="1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92626" y="2860676"/>
            <a:ext cx="3651250" cy="28829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6A0F6-7C0E-49A4-AA7E-2FA288A5AB7B}" type="datetimeFigureOut">
              <a:rPr lang="en-US" smtClean="0"/>
              <a:t>11/10/2011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D9F88C1-E10E-49BF-B841-D5C961B7F0BE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493776" y="6356350"/>
            <a:ext cx="5102352" cy="365125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7162800" y="1551543"/>
            <a:ext cx="1828800" cy="365125"/>
          </a:xfrm>
        </p:spPr>
        <p:txBody>
          <a:bodyPr/>
          <a:lstStyle/>
          <a:p>
            <a:fld id="{4146A0F6-7C0E-49A4-AA7E-2FA288A5AB7B}" type="datetimeFigureOut">
              <a:rPr lang="en-US" smtClean="0"/>
              <a:t>11/10/2011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D9F88C1-E10E-49BF-B841-D5C961B7F0BE}" type="slidenum">
              <a:rPr lang="en-US" smtClean="0"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6A0F6-7C0E-49A4-AA7E-2FA288A5AB7B}" type="datetimeFigureOut">
              <a:rPr lang="en-US" smtClean="0"/>
              <a:t>11/10/2011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F88C1-E10E-49BF-B841-D5C961B7F0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450" y="1920876"/>
            <a:ext cx="3654425" cy="288924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76" y="606425"/>
            <a:ext cx="3629025" cy="1041400"/>
          </a:xfrm>
        </p:spPr>
        <p:txBody>
          <a:bodyPr anchor="t">
            <a:normAutofit/>
          </a:bodyPr>
          <a:lstStyle>
            <a:lvl1pPr algn="l">
              <a:defRPr sz="18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920875"/>
            <a:ext cx="3629025" cy="1812925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6A0F6-7C0E-49A4-AA7E-2FA288A5AB7B}" type="datetimeFigureOut">
              <a:rPr lang="en-US" smtClean="0"/>
              <a:t>11/10/2011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D9F88C1-E10E-49BF-B841-D5C961B7F0BE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493776" y="6356350"/>
            <a:ext cx="5102352" cy="365125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76" y="600074"/>
            <a:ext cx="2074862" cy="1981201"/>
          </a:xfrm>
          <a:ln>
            <a:noFill/>
          </a:ln>
        </p:spPr>
        <p:txBody>
          <a:bodyPr anchor="t">
            <a:normAutofit/>
          </a:bodyPr>
          <a:lstStyle>
            <a:lvl1pPr algn="l">
              <a:defRPr sz="1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63862" y="1650999"/>
            <a:ext cx="5627687" cy="422076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963862" y="614363"/>
            <a:ext cx="3741738" cy="909637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6A0F6-7C0E-49A4-AA7E-2FA288A5AB7B}" type="datetimeFigureOut">
              <a:rPr lang="en-US" smtClean="0"/>
              <a:t>11/10/2011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D9F88C1-E10E-49BF-B841-D5C961B7F0BE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493776" y="6356350"/>
            <a:ext cx="5102352" cy="365125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54400" y="1554480"/>
            <a:ext cx="4222308" cy="388620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6A0F6-7C0E-49A4-AA7E-2FA288A5AB7B}" type="datetimeFigureOut">
              <a:rPr lang="en-US" smtClean="0"/>
              <a:t>11/10/2011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F88C1-E10E-49BF-B841-D5C961B7F0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69848" y="1554480"/>
            <a:ext cx="2075688" cy="3886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56432" y="1554480"/>
            <a:ext cx="4224528" cy="3886200"/>
          </a:xfrm>
        </p:spPr>
        <p:txBody>
          <a:bodyPr vert="eaVer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6A0F6-7C0E-49A4-AA7E-2FA288A5AB7B}" type="datetimeFigureOut">
              <a:rPr lang="en-US" smtClean="0"/>
              <a:t>11/10/2011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F88C1-E10E-49BF-B841-D5C961B7F0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42507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66690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9429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EFF436-BCE8-4AA8-BD26-8FDC39A20978}" type="datetimeFigureOut">
              <a:rPr lang="en-US" smtClean="0"/>
              <a:t>11/10/2011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9B98AC-147D-45E4-A3F0-E7C1A91A9F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63327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B0F969-D97C-47F0-959B-1F93DF784EEB}" type="datetimeFigureOut">
              <a:rPr lang="en-US" smtClean="0"/>
              <a:t>11/10/2011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A207F7-66B7-4919-80FA-4237B568EE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8200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11/10/2011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46A0F6-7C0E-49A4-AA7E-2FA288A5AB7B}" type="datetimeFigureOut">
              <a:rPr lang="en-US" smtClean="0"/>
              <a:t>11/10/2011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9F88C1-E10E-49BF-B841-D5C961B7F0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22929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1554480"/>
            <a:ext cx="2073348" cy="197946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54400" y="1547036"/>
            <a:ext cx="4222308" cy="38862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162800" y="189468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69848" y="6356350"/>
            <a:ext cx="5102352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59752" y="6356350"/>
            <a:ext cx="1137684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1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Standard Office theme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No subtitle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447800" y="762000"/>
            <a:ext cx="2895600" cy="1295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/>
            <a:r>
              <a:rPr lang="en-US" dirty="0" smtClean="0"/>
              <a:t>Fill: RGB(79,129,189)</a:t>
            </a:r>
          </a:p>
          <a:p>
            <a:pPr marL="457200"/>
            <a:r>
              <a:rPr lang="en-US" dirty="0" smtClean="0"/>
              <a:t>Text: white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20537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0000">
              <a:schemeClr val="bg2">
                <a:tint val="80000"/>
                <a:lumMod val="100000"/>
              </a:schemeClr>
            </a:gs>
            <a:gs pos="100000">
              <a:schemeClr val="bg2">
                <a:tint val="100000"/>
                <a:lumMod val="80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Trade show 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White text on a blue background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96486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Office theme again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With a solid fill defined in the slide layout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56604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Radial Gradient Fill On Slide Layout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97343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Austin Theme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4648200" y="3886200"/>
            <a:ext cx="2971800" cy="1752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Text in a </a:t>
            </a:r>
            <a:r>
              <a:rPr lang="en-US" dirty="0" err="1" smtClean="0"/>
              <a:t>autoshape</a:t>
            </a:r>
            <a:r>
              <a:rPr lang="en-US" dirty="0" smtClean="0"/>
              <a:t> is white</a:t>
            </a:r>
          </a:p>
          <a:p>
            <a:pPr algn="ctr"/>
            <a:r>
              <a:rPr lang="en-US" dirty="0" smtClean="0"/>
              <a:t>Fill: RGB(148, 198,0)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56839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This slide overrides master background with a texture fill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2800" y="3276600"/>
            <a:ext cx="1828800" cy="167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97745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Title slide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Slide layout turns off graphics from the master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93909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2">
            <a:lumMod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Overridden background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Slide background overrides slide master.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Also, background graphics is suppressed.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99864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Treck</a:t>
            </a:r>
            <a:r>
              <a:rPr lang="en-US" dirty="0" smtClean="0"/>
              <a:t> theme is sandy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Text in the title is capitalized (in fact it is lower-case)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30021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Darker background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Section header in the </a:t>
            </a:r>
            <a:r>
              <a:rPr lang="en-US" dirty="0" err="1" smtClean="0"/>
              <a:t>treck</a:t>
            </a:r>
            <a:r>
              <a:rPr lang="en-US" dirty="0" smtClean="0"/>
              <a:t> theme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5193231"/>
      </p:ext>
    </p:extLst>
  </p:cSld>
  <p:clrMapOvr>
    <a:masterClrMapping/>
  </p:clrMapOvr>
</p:sld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Trek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2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Tradeshow">
  <a:themeElements>
    <a:clrScheme name="Tradeshow">
      <a:dk1>
        <a:srgbClr val="3F3F3F"/>
      </a:dk1>
      <a:lt1>
        <a:srgbClr val="FFFFFF"/>
      </a:lt1>
      <a:dk2>
        <a:srgbClr val="7DAFC3"/>
      </a:dk2>
      <a:lt2>
        <a:srgbClr val="E5E4DF"/>
      </a:lt2>
      <a:accent1>
        <a:srgbClr val="7C959A"/>
      </a:accent1>
      <a:accent2>
        <a:srgbClr val="DB8631"/>
      </a:accent2>
      <a:accent3>
        <a:srgbClr val="E3CC5A"/>
      </a:accent3>
      <a:accent4>
        <a:srgbClr val="ACADA8"/>
      </a:accent4>
      <a:accent5>
        <a:srgbClr val="927C61"/>
      </a:accent5>
      <a:accent6>
        <a:srgbClr val="B3B435"/>
      </a:accent6>
      <a:hlink>
        <a:srgbClr val="0079A4"/>
      </a:hlink>
      <a:folHlink>
        <a:srgbClr val="595959"/>
      </a:folHlink>
    </a:clrScheme>
    <a:fontScheme name="Tradeshow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宋体"/>
        <a:font script="Hant" typeface="新細明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ＭＳ Ｐゴシック"/>
        <a:font script="Hang" typeface="HY견명조"/>
        <a:font script="Hans" typeface="华文楷体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Tradeshow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300000"/>
              </a:schemeClr>
            </a:gs>
            <a:gs pos="35000">
              <a:schemeClr val="phClr">
                <a:tint val="45000"/>
                <a:satMod val="300000"/>
              </a:schemeClr>
            </a:gs>
            <a:gs pos="69000">
              <a:schemeClr val="phClr">
                <a:tint val="45000"/>
                <a:satMod val="350000"/>
              </a:schemeClr>
            </a:gs>
            <a:gs pos="100000">
              <a:schemeClr val="phClr">
                <a:tint val="60000"/>
                <a:satMod val="350000"/>
              </a:schemeClr>
            </a:gs>
          </a:gsLst>
          <a:path path="circle">
            <a:fillToRect l="50000" t="50000" r="100000" b="100000"/>
          </a:path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38475" cap="flat" cmpd="sng" algn="ctr">
          <a:solidFill>
            <a:schemeClr val="phClr"/>
          </a:solidFill>
          <a:prstDash val="solid"/>
        </a:ln>
        <a:ln w="548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4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brightRoom" dir="tl">
              <a:rot lat="0" lon="0" rev="3600000"/>
            </a:lightRig>
          </a:scene3d>
          <a:sp3d contourW="31750" prstMaterial="flat">
            <a:bevelT w="127000" h="254000" prst="angle"/>
            <a:contourClr>
              <a:schemeClr val="phClr">
                <a:shade val="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20000">
              <a:schemeClr val="phClr">
                <a:tint val="80000"/>
                <a:lumMod val="100000"/>
              </a:schemeClr>
            </a:gs>
            <a:gs pos="100000">
              <a:schemeClr val="phClr">
                <a:tint val="100000"/>
                <a:lumMod val="80000"/>
              </a:schemeClr>
            </a:gs>
          </a:gsLst>
          <a:path path="circle">
            <a:fillToRect l="50000" t="20000" r="100000" b="100000"/>
          </a:path>
        </a:gradFill>
        <a:gradFill rotWithShape="1">
          <a:gsLst>
            <a:gs pos="0">
              <a:schemeClr val="phClr">
                <a:tint val="100000"/>
                <a:lumMod val="100000"/>
              </a:schemeClr>
            </a:gs>
            <a:gs pos="100000">
              <a:schemeClr val="phClr">
                <a:shade val="100000"/>
                <a:lumMod val="60000"/>
              </a:schemeClr>
            </a:gs>
          </a:gsLst>
          <a:path path="circle">
            <a:fillToRect l="50000" t="2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63</TotalTime>
  <Words>112</Words>
  <Application>Microsoft Office PowerPoint</Application>
  <PresentationFormat>On-screen Show (4:3)</PresentationFormat>
  <Paragraphs>22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7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Office Theme</vt:lpstr>
      <vt:lpstr>Custom Design</vt:lpstr>
      <vt:lpstr>Austin</vt:lpstr>
      <vt:lpstr>1_Custom Design</vt:lpstr>
      <vt:lpstr>Trek</vt:lpstr>
      <vt:lpstr>2_Custom Design</vt:lpstr>
      <vt:lpstr>Tradeshow</vt:lpstr>
      <vt:lpstr>Standard Office theme</vt:lpstr>
      <vt:lpstr>Office theme again</vt:lpstr>
      <vt:lpstr>Radial Gradient Fill On Slide Layout</vt:lpstr>
      <vt:lpstr>Austin Theme</vt:lpstr>
      <vt:lpstr>This slide overrides master background with a texture fill</vt:lpstr>
      <vt:lpstr>Title slide</vt:lpstr>
      <vt:lpstr>Overridden background</vt:lpstr>
      <vt:lpstr>Treck theme is sandy</vt:lpstr>
      <vt:lpstr>Section header in the treck theme</vt:lpstr>
      <vt:lpstr>Trade show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Standard Office theme</dc:title>
  <dc:creator>yegor</dc:creator>
  <cp:lastModifiedBy>Yegor Kozlov</cp:lastModifiedBy>
  <cp:revision>16</cp:revision>
  <dcterms:created xsi:type="dcterms:W3CDTF">2006-08-16T00:00:00Z</dcterms:created>
  <dcterms:modified xsi:type="dcterms:W3CDTF">2011-11-10T13:51:11Z</dcterms:modified>
</cp:coreProperties>
</file>