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200" d="100"/>
          <a:sy n="200" d="100"/>
        </p:scale>
        <p:origin x="3804" y="13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6CE8D63-5E7A-4486-8D53-147BC9E65B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73EA7A-5178-4F27-8303-E3C8F0FD9046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536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74D7FDC-3873-4E24-919A-11F250668438}" type="slidenum">
              <a:rPr lang="en-US" sz="1200"/>
              <a:pPr algn="r"/>
              <a:t>1</a:t>
            </a:fld>
            <a:endParaRPr lang="en-US" sz="1200"/>
          </a:p>
        </p:txBody>
      </p:sp>
      <p:sp>
        <p:nvSpPr>
          <p:cNvPr id="15363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32EC1-0263-4C0F-AC45-148A4914CD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5F77B-58F7-4891-9492-CC60E39A60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9FDFA4-8261-4328-BA82-F416FDA96D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CFFA64-E37D-4562-957B-A4173D7F33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110BE-B045-4431-8063-AF9C8EDD11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790323-93FE-4751-954D-BE1808DCE2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26655E-0717-4EEF-92CC-24FD5A688F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B92BA4-9846-4A39-B095-C3F5B00891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0E4E84-8A1E-41EB-9B68-4C0642A9E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82344-9098-499E-8348-B71BF38449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14A45D-C0CE-4CAB-BB1B-EBFAB622DF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9BFC7F9-11BE-4E4E-9B0E-338481FAB4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6"/>
          <p:cNvSpPr>
            <a:spLocks noChangeArrowheads="1"/>
          </p:cNvSpPr>
          <p:nvPr/>
        </p:nvSpPr>
        <p:spPr bwMode="auto">
          <a:xfrm>
            <a:off x="5980113" y="2249488"/>
            <a:ext cx="2995612" cy="110807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0000"/>
              </a:lnSpc>
            </a:pPr>
            <a:endParaRPr lang="en-US" sz="2200">
              <a:solidFill>
                <a:schemeClr val="hlink"/>
              </a:solidFill>
            </a:endParaRPr>
          </a:p>
        </p:txBody>
      </p:sp>
      <p:grpSp>
        <p:nvGrpSpPr>
          <p:cNvPr id="14339" name="Group 10"/>
          <p:cNvGrpSpPr>
            <a:grpSpLocks/>
          </p:cNvGrpSpPr>
          <p:nvPr/>
        </p:nvGrpSpPr>
        <p:grpSpPr bwMode="auto">
          <a:xfrm>
            <a:off x="6870700" y="1600200"/>
            <a:ext cx="1344613" cy="604838"/>
            <a:chOff x="920" y="1676"/>
            <a:chExt cx="702" cy="460"/>
          </a:xfrm>
        </p:grpSpPr>
        <p:sp>
          <p:nvSpPr>
            <p:cNvPr id="14421" name="AutoShape 11"/>
            <p:cNvSpPr>
              <a:spLocks noChangeArrowheads="1"/>
            </p:cNvSpPr>
            <p:nvPr/>
          </p:nvSpPr>
          <p:spPr bwMode="auto">
            <a:xfrm>
              <a:off x="1525" y="1870"/>
              <a:ext cx="97" cy="266"/>
            </a:xfrm>
            <a:prstGeom prst="flowChartExtract">
              <a:avLst/>
            </a:prstGeom>
            <a:solidFill>
              <a:srgbClr val="D60093"/>
            </a:solidFill>
            <a:ln w="9525" algn="ctr">
              <a:solidFill>
                <a:srgbClr val="D6009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90000"/>
                </a:lnSpc>
              </a:pPr>
              <a:endParaRPr lang="en-US" sz="2200">
                <a:solidFill>
                  <a:schemeClr val="hlink"/>
                </a:solidFill>
              </a:endParaRPr>
            </a:p>
          </p:txBody>
        </p:sp>
        <p:sp>
          <p:nvSpPr>
            <p:cNvPr id="14422" name="AutoShape 12"/>
            <p:cNvSpPr>
              <a:spLocks noChangeArrowheads="1"/>
            </p:cNvSpPr>
            <p:nvPr/>
          </p:nvSpPr>
          <p:spPr bwMode="auto">
            <a:xfrm>
              <a:off x="920" y="1870"/>
              <a:ext cx="97" cy="266"/>
            </a:xfrm>
            <a:prstGeom prst="flowChartExtract">
              <a:avLst/>
            </a:prstGeom>
            <a:solidFill>
              <a:srgbClr val="D60093"/>
            </a:solidFill>
            <a:ln w="9525" algn="ctr">
              <a:solidFill>
                <a:srgbClr val="D6009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90000"/>
                </a:lnSpc>
              </a:pPr>
              <a:endParaRPr lang="en-US" sz="2200">
                <a:solidFill>
                  <a:schemeClr val="hlink"/>
                </a:solidFill>
              </a:endParaRPr>
            </a:p>
          </p:txBody>
        </p:sp>
        <p:sp>
          <p:nvSpPr>
            <p:cNvPr id="14423" name="AutoShape 13"/>
            <p:cNvSpPr>
              <a:spLocks noChangeArrowheads="1"/>
            </p:cNvSpPr>
            <p:nvPr/>
          </p:nvSpPr>
          <p:spPr bwMode="auto">
            <a:xfrm rot="-5400000">
              <a:off x="1043" y="1602"/>
              <a:ext cx="457" cy="605"/>
            </a:xfrm>
            <a:prstGeom prst="flowChartDelay">
              <a:avLst/>
            </a:prstGeom>
            <a:solidFill>
              <a:srgbClr val="D60093"/>
            </a:solidFill>
            <a:ln w="9525" algn="ctr">
              <a:solidFill>
                <a:srgbClr val="D6009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90000"/>
                </a:lnSpc>
              </a:pPr>
              <a:endParaRPr lang="en-US" sz="2200">
                <a:solidFill>
                  <a:schemeClr val="hlink"/>
                </a:solidFill>
              </a:endParaRPr>
            </a:p>
          </p:txBody>
        </p:sp>
      </p:grpSp>
      <p:grpSp>
        <p:nvGrpSpPr>
          <p:cNvPr id="14340" name="Group 14"/>
          <p:cNvGrpSpPr>
            <a:grpSpLocks/>
          </p:cNvGrpSpPr>
          <p:nvPr/>
        </p:nvGrpSpPr>
        <p:grpSpPr bwMode="auto">
          <a:xfrm>
            <a:off x="5029200" y="1600200"/>
            <a:ext cx="1344613" cy="604838"/>
            <a:chOff x="920" y="1676"/>
            <a:chExt cx="702" cy="460"/>
          </a:xfrm>
        </p:grpSpPr>
        <p:sp>
          <p:nvSpPr>
            <p:cNvPr id="14418" name="AutoShape 15"/>
            <p:cNvSpPr>
              <a:spLocks noChangeArrowheads="1"/>
            </p:cNvSpPr>
            <p:nvPr/>
          </p:nvSpPr>
          <p:spPr bwMode="auto">
            <a:xfrm>
              <a:off x="1525" y="1870"/>
              <a:ext cx="97" cy="266"/>
            </a:xfrm>
            <a:prstGeom prst="flowChartExtract">
              <a:avLst/>
            </a:prstGeom>
            <a:solidFill>
              <a:srgbClr val="D60093"/>
            </a:solidFill>
            <a:ln w="9525" algn="ctr">
              <a:solidFill>
                <a:srgbClr val="D6009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90000"/>
                </a:lnSpc>
              </a:pPr>
              <a:endParaRPr lang="en-US" sz="2200">
                <a:solidFill>
                  <a:schemeClr val="hlink"/>
                </a:solidFill>
              </a:endParaRPr>
            </a:p>
          </p:txBody>
        </p:sp>
        <p:sp>
          <p:nvSpPr>
            <p:cNvPr id="14419" name="AutoShape 16"/>
            <p:cNvSpPr>
              <a:spLocks noChangeArrowheads="1"/>
            </p:cNvSpPr>
            <p:nvPr/>
          </p:nvSpPr>
          <p:spPr bwMode="auto">
            <a:xfrm>
              <a:off x="920" y="1870"/>
              <a:ext cx="97" cy="266"/>
            </a:xfrm>
            <a:prstGeom prst="flowChartExtract">
              <a:avLst/>
            </a:prstGeom>
            <a:solidFill>
              <a:srgbClr val="D60093"/>
            </a:solidFill>
            <a:ln w="9525" algn="ctr">
              <a:solidFill>
                <a:srgbClr val="D6009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90000"/>
                </a:lnSpc>
              </a:pPr>
              <a:endParaRPr lang="en-US" sz="2200">
                <a:solidFill>
                  <a:schemeClr val="hlink"/>
                </a:solidFill>
              </a:endParaRPr>
            </a:p>
          </p:txBody>
        </p:sp>
        <p:sp>
          <p:nvSpPr>
            <p:cNvPr id="14420" name="AutoShape 17"/>
            <p:cNvSpPr>
              <a:spLocks noChangeArrowheads="1"/>
            </p:cNvSpPr>
            <p:nvPr/>
          </p:nvSpPr>
          <p:spPr bwMode="auto">
            <a:xfrm rot="-5400000">
              <a:off x="1043" y="1602"/>
              <a:ext cx="457" cy="605"/>
            </a:xfrm>
            <a:prstGeom prst="flowChartDelay">
              <a:avLst/>
            </a:prstGeom>
            <a:solidFill>
              <a:srgbClr val="D60093"/>
            </a:solidFill>
            <a:ln w="9525" algn="ctr">
              <a:solidFill>
                <a:srgbClr val="D60093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>
                <a:lnSpc>
                  <a:spcPct val="90000"/>
                </a:lnSpc>
              </a:pPr>
              <a:endParaRPr lang="en-US" sz="2200">
                <a:solidFill>
                  <a:schemeClr val="hlink"/>
                </a:solidFill>
              </a:endParaRPr>
            </a:p>
          </p:txBody>
        </p:sp>
      </p:grpSp>
      <p:grpSp>
        <p:nvGrpSpPr>
          <p:cNvPr id="14341" name="Group 18"/>
          <p:cNvGrpSpPr>
            <a:grpSpLocks/>
          </p:cNvGrpSpPr>
          <p:nvPr/>
        </p:nvGrpSpPr>
        <p:grpSpPr bwMode="auto">
          <a:xfrm>
            <a:off x="3181350" y="1600200"/>
            <a:ext cx="1344613" cy="604838"/>
            <a:chOff x="920" y="1676"/>
            <a:chExt cx="702" cy="460"/>
          </a:xfrm>
        </p:grpSpPr>
        <p:sp>
          <p:nvSpPr>
            <p:cNvPr id="14415" name="AutoShape 19"/>
            <p:cNvSpPr>
              <a:spLocks noChangeArrowheads="1"/>
            </p:cNvSpPr>
            <p:nvPr/>
          </p:nvSpPr>
          <p:spPr bwMode="auto">
            <a:xfrm>
              <a:off x="1525" y="1870"/>
              <a:ext cx="97" cy="266"/>
            </a:xfrm>
            <a:prstGeom prst="flowChartExtract">
              <a:avLst/>
            </a:prstGeom>
            <a:solidFill>
              <a:srgbClr val="D60093"/>
            </a:solidFill>
            <a:ln w="9525" algn="ctr">
              <a:solidFill>
                <a:srgbClr val="D6009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90000"/>
                </a:lnSpc>
              </a:pPr>
              <a:endParaRPr lang="en-US" sz="2200">
                <a:solidFill>
                  <a:schemeClr val="hlink"/>
                </a:solidFill>
              </a:endParaRPr>
            </a:p>
          </p:txBody>
        </p:sp>
        <p:sp>
          <p:nvSpPr>
            <p:cNvPr id="14416" name="AutoShape 20"/>
            <p:cNvSpPr>
              <a:spLocks noChangeArrowheads="1"/>
            </p:cNvSpPr>
            <p:nvPr/>
          </p:nvSpPr>
          <p:spPr bwMode="auto">
            <a:xfrm>
              <a:off x="920" y="1870"/>
              <a:ext cx="97" cy="266"/>
            </a:xfrm>
            <a:prstGeom prst="flowChartExtract">
              <a:avLst/>
            </a:prstGeom>
            <a:solidFill>
              <a:srgbClr val="D60093"/>
            </a:solidFill>
            <a:ln w="9525" algn="ctr">
              <a:solidFill>
                <a:srgbClr val="D6009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90000"/>
                </a:lnSpc>
              </a:pPr>
              <a:endParaRPr lang="en-US" sz="2200">
                <a:solidFill>
                  <a:schemeClr val="hlink"/>
                </a:solidFill>
              </a:endParaRPr>
            </a:p>
          </p:txBody>
        </p:sp>
        <p:sp>
          <p:nvSpPr>
            <p:cNvPr id="14417" name="AutoShape 21"/>
            <p:cNvSpPr>
              <a:spLocks noChangeArrowheads="1"/>
            </p:cNvSpPr>
            <p:nvPr/>
          </p:nvSpPr>
          <p:spPr bwMode="auto">
            <a:xfrm rot="-5400000">
              <a:off x="1043" y="1602"/>
              <a:ext cx="457" cy="605"/>
            </a:xfrm>
            <a:prstGeom prst="flowChartDelay">
              <a:avLst/>
            </a:prstGeom>
            <a:solidFill>
              <a:srgbClr val="D60093"/>
            </a:solidFill>
            <a:ln w="9525" algn="ctr">
              <a:solidFill>
                <a:srgbClr val="D6009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90000"/>
                </a:lnSpc>
              </a:pPr>
              <a:endParaRPr lang="en-US" sz="2200">
                <a:solidFill>
                  <a:schemeClr val="hlink"/>
                </a:solidFill>
              </a:endParaRPr>
            </a:p>
          </p:txBody>
        </p:sp>
      </p:grpSp>
      <p:grpSp>
        <p:nvGrpSpPr>
          <p:cNvPr id="14342" name="Group 22"/>
          <p:cNvGrpSpPr>
            <a:grpSpLocks/>
          </p:cNvGrpSpPr>
          <p:nvPr/>
        </p:nvGrpSpPr>
        <p:grpSpPr bwMode="auto">
          <a:xfrm>
            <a:off x="1333500" y="1600200"/>
            <a:ext cx="1344613" cy="604838"/>
            <a:chOff x="920" y="1676"/>
            <a:chExt cx="702" cy="460"/>
          </a:xfrm>
        </p:grpSpPr>
        <p:sp>
          <p:nvSpPr>
            <p:cNvPr id="14412" name="AutoShape 23"/>
            <p:cNvSpPr>
              <a:spLocks noChangeArrowheads="1"/>
            </p:cNvSpPr>
            <p:nvPr/>
          </p:nvSpPr>
          <p:spPr bwMode="auto">
            <a:xfrm>
              <a:off x="1525" y="1870"/>
              <a:ext cx="97" cy="266"/>
            </a:xfrm>
            <a:prstGeom prst="flowChartExtract">
              <a:avLst/>
            </a:prstGeom>
            <a:solidFill>
              <a:srgbClr val="D60093"/>
            </a:solidFill>
            <a:ln w="9525" algn="ctr">
              <a:solidFill>
                <a:srgbClr val="D6009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90000"/>
                </a:lnSpc>
              </a:pPr>
              <a:endParaRPr lang="en-US" sz="2200">
                <a:solidFill>
                  <a:schemeClr val="hlink"/>
                </a:solidFill>
              </a:endParaRPr>
            </a:p>
          </p:txBody>
        </p:sp>
        <p:sp>
          <p:nvSpPr>
            <p:cNvPr id="14413" name="AutoShape 24"/>
            <p:cNvSpPr>
              <a:spLocks noChangeArrowheads="1"/>
            </p:cNvSpPr>
            <p:nvPr/>
          </p:nvSpPr>
          <p:spPr bwMode="auto">
            <a:xfrm>
              <a:off x="920" y="1870"/>
              <a:ext cx="97" cy="266"/>
            </a:xfrm>
            <a:prstGeom prst="flowChartExtract">
              <a:avLst/>
            </a:prstGeom>
            <a:solidFill>
              <a:srgbClr val="D60093"/>
            </a:solidFill>
            <a:ln w="9525" algn="ctr">
              <a:solidFill>
                <a:srgbClr val="D6009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90000"/>
                </a:lnSpc>
              </a:pPr>
              <a:endParaRPr lang="en-US" sz="2200">
                <a:solidFill>
                  <a:schemeClr val="hlink"/>
                </a:solidFill>
              </a:endParaRPr>
            </a:p>
          </p:txBody>
        </p:sp>
        <p:sp>
          <p:nvSpPr>
            <p:cNvPr id="14414" name="AutoShape 25"/>
            <p:cNvSpPr>
              <a:spLocks noChangeArrowheads="1"/>
            </p:cNvSpPr>
            <p:nvPr/>
          </p:nvSpPr>
          <p:spPr bwMode="auto">
            <a:xfrm rot="-5400000">
              <a:off x="1043" y="1602"/>
              <a:ext cx="457" cy="605"/>
            </a:xfrm>
            <a:prstGeom prst="flowChartDelay">
              <a:avLst/>
            </a:prstGeom>
            <a:solidFill>
              <a:srgbClr val="D60093"/>
            </a:solidFill>
            <a:ln w="9525" algn="ctr">
              <a:solidFill>
                <a:srgbClr val="D6009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90000"/>
                </a:lnSpc>
              </a:pPr>
              <a:endParaRPr lang="en-US" sz="2200">
                <a:solidFill>
                  <a:schemeClr val="hlink"/>
                </a:solidFill>
              </a:endParaRPr>
            </a:p>
          </p:txBody>
        </p:sp>
      </p:grpSp>
      <p:sp>
        <p:nvSpPr>
          <p:cNvPr id="14343" name="Rectangle 26"/>
          <p:cNvSpPr>
            <a:spLocks noChangeArrowheads="1"/>
          </p:cNvSpPr>
          <p:nvPr/>
        </p:nvSpPr>
        <p:spPr bwMode="auto">
          <a:xfrm>
            <a:off x="7939088" y="2200275"/>
            <a:ext cx="276225" cy="42863"/>
          </a:xfrm>
          <a:prstGeom prst="rect">
            <a:avLst/>
          </a:prstGeom>
          <a:solidFill>
            <a:srgbClr val="CCFFCC"/>
          </a:solidFill>
          <a:ln w="9525" algn="ctr">
            <a:solidFill>
              <a:srgbClr val="CCFFCC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0000"/>
              </a:lnSpc>
            </a:pPr>
            <a:endParaRPr lang="en-US" sz="2200">
              <a:solidFill>
                <a:schemeClr val="hlink"/>
              </a:solidFill>
            </a:endParaRPr>
          </a:p>
        </p:txBody>
      </p:sp>
      <p:sp>
        <p:nvSpPr>
          <p:cNvPr id="14344" name="Rectangle 27"/>
          <p:cNvSpPr>
            <a:spLocks noChangeArrowheads="1"/>
          </p:cNvSpPr>
          <p:nvPr/>
        </p:nvSpPr>
        <p:spPr bwMode="auto">
          <a:xfrm>
            <a:off x="6096000" y="2200275"/>
            <a:ext cx="268288" cy="42863"/>
          </a:xfrm>
          <a:prstGeom prst="rect">
            <a:avLst/>
          </a:prstGeom>
          <a:solidFill>
            <a:srgbClr val="CCFFCC"/>
          </a:solidFill>
          <a:ln w="9525" algn="ctr">
            <a:solidFill>
              <a:srgbClr val="CCFFCC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0000"/>
              </a:lnSpc>
            </a:pPr>
            <a:endParaRPr lang="en-US" sz="2200">
              <a:solidFill>
                <a:schemeClr val="hlink"/>
              </a:solidFill>
            </a:endParaRPr>
          </a:p>
        </p:txBody>
      </p:sp>
      <p:sp>
        <p:nvSpPr>
          <p:cNvPr id="14345" name="Rectangle 28"/>
          <p:cNvSpPr>
            <a:spLocks noChangeArrowheads="1"/>
          </p:cNvSpPr>
          <p:nvPr/>
        </p:nvSpPr>
        <p:spPr bwMode="auto">
          <a:xfrm>
            <a:off x="2408238" y="2200275"/>
            <a:ext cx="269875" cy="42863"/>
          </a:xfrm>
          <a:prstGeom prst="rect">
            <a:avLst/>
          </a:prstGeom>
          <a:solidFill>
            <a:srgbClr val="CCFFCC"/>
          </a:solidFill>
          <a:ln w="9525" algn="ctr">
            <a:solidFill>
              <a:srgbClr val="CCFFCC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0000"/>
              </a:lnSpc>
            </a:pPr>
            <a:endParaRPr lang="en-US" sz="2200">
              <a:solidFill>
                <a:schemeClr val="hlink"/>
              </a:solidFill>
            </a:endParaRPr>
          </a:p>
        </p:txBody>
      </p:sp>
      <p:sp>
        <p:nvSpPr>
          <p:cNvPr id="14346" name="Rectangle 29"/>
          <p:cNvSpPr>
            <a:spLocks noChangeArrowheads="1"/>
          </p:cNvSpPr>
          <p:nvPr/>
        </p:nvSpPr>
        <p:spPr bwMode="auto">
          <a:xfrm>
            <a:off x="1341438" y="2205038"/>
            <a:ext cx="260350" cy="44450"/>
          </a:xfrm>
          <a:prstGeom prst="rect">
            <a:avLst/>
          </a:prstGeom>
          <a:solidFill>
            <a:srgbClr val="CCFFCC"/>
          </a:solidFill>
          <a:ln w="9525" algn="ctr">
            <a:solidFill>
              <a:srgbClr val="CCFFCC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0000"/>
              </a:lnSpc>
            </a:pPr>
            <a:endParaRPr lang="en-US" sz="2200">
              <a:solidFill>
                <a:schemeClr val="hlink"/>
              </a:solidFill>
            </a:endParaRPr>
          </a:p>
        </p:txBody>
      </p:sp>
      <p:grpSp>
        <p:nvGrpSpPr>
          <p:cNvPr id="14347" name="Group 30"/>
          <p:cNvGrpSpPr>
            <a:grpSpLocks/>
          </p:cNvGrpSpPr>
          <p:nvPr/>
        </p:nvGrpSpPr>
        <p:grpSpPr bwMode="auto">
          <a:xfrm>
            <a:off x="7132638" y="1422400"/>
            <a:ext cx="806450" cy="820738"/>
            <a:chOff x="1017" y="1458"/>
            <a:chExt cx="508" cy="702"/>
          </a:xfrm>
        </p:grpSpPr>
        <p:sp>
          <p:nvSpPr>
            <p:cNvPr id="14409" name="Rectangle 31"/>
            <p:cNvSpPr>
              <a:spLocks noChangeArrowheads="1"/>
            </p:cNvSpPr>
            <p:nvPr/>
          </p:nvSpPr>
          <p:spPr bwMode="auto">
            <a:xfrm>
              <a:off x="1017" y="2087"/>
              <a:ext cx="508" cy="73"/>
            </a:xfrm>
            <a:prstGeom prst="rect">
              <a:avLst/>
            </a:prstGeom>
            <a:solidFill>
              <a:srgbClr val="CCFFCC"/>
            </a:solidFill>
            <a:ln w="9525" algn="ctr">
              <a:solidFill>
                <a:srgbClr val="CCFF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90000"/>
                </a:lnSpc>
              </a:pPr>
              <a:endParaRPr lang="en-US" sz="2200">
                <a:solidFill>
                  <a:schemeClr val="hlink"/>
                </a:solidFill>
              </a:endParaRPr>
            </a:p>
          </p:txBody>
        </p:sp>
        <p:sp>
          <p:nvSpPr>
            <p:cNvPr id="14410" name="AutoShape 32"/>
            <p:cNvSpPr>
              <a:spLocks noChangeArrowheads="1"/>
            </p:cNvSpPr>
            <p:nvPr/>
          </p:nvSpPr>
          <p:spPr bwMode="auto">
            <a:xfrm>
              <a:off x="1090" y="1458"/>
              <a:ext cx="363" cy="677"/>
            </a:xfrm>
            <a:prstGeom prst="roundRect">
              <a:avLst>
                <a:gd name="adj" fmla="val 16667"/>
              </a:avLst>
            </a:prstGeom>
            <a:solidFill>
              <a:srgbClr val="CCFFCC"/>
            </a:solidFill>
            <a:ln w="9525" algn="ctr">
              <a:solidFill>
                <a:srgbClr val="CCFF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90000"/>
                </a:lnSpc>
              </a:pPr>
              <a:endParaRPr lang="en-US" sz="2200">
                <a:solidFill>
                  <a:schemeClr val="hlink"/>
                </a:solidFill>
              </a:endParaRPr>
            </a:p>
          </p:txBody>
        </p:sp>
        <p:sp>
          <p:nvSpPr>
            <p:cNvPr id="14411" name="AutoShape 33"/>
            <p:cNvSpPr>
              <a:spLocks noChangeArrowheads="1"/>
            </p:cNvSpPr>
            <p:nvPr/>
          </p:nvSpPr>
          <p:spPr bwMode="auto">
            <a:xfrm>
              <a:off x="1017" y="1483"/>
              <a:ext cx="508" cy="677"/>
            </a:xfrm>
            <a:prstGeom prst="roundRect">
              <a:avLst>
                <a:gd name="adj" fmla="val 16667"/>
              </a:avLst>
            </a:prstGeom>
            <a:solidFill>
              <a:srgbClr val="CCFFCC"/>
            </a:solidFill>
            <a:ln w="9525" algn="ctr">
              <a:solidFill>
                <a:srgbClr val="CCFF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90000"/>
                </a:lnSpc>
              </a:pPr>
              <a:endParaRPr lang="en-US" sz="2200">
                <a:solidFill>
                  <a:schemeClr val="hlink"/>
                </a:solidFill>
              </a:endParaRPr>
            </a:p>
          </p:txBody>
        </p:sp>
      </p:grpSp>
      <p:grpSp>
        <p:nvGrpSpPr>
          <p:cNvPr id="14348" name="Group 34"/>
          <p:cNvGrpSpPr>
            <a:grpSpLocks/>
          </p:cNvGrpSpPr>
          <p:nvPr/>
        </p:nvGrpSpPr>
        <p:grpSpPr bwMode="auto">
          <a:xfrm>
            <a:off x="5289550" y="1422400"/>
            <a:ext cx="806450" cy="820738"/>
            <a:chOff x="1017" y="1458"/>
            <a:chExt cx="508" cy="702"/>
          </a:xfrm>
        </p:grpSpPr>
        <p:sp>
          <p:nvSpPr>
            <p:cNvPr id="14406" name="Rectangle 35"/>
            <p:cNvSpPr>
              <a:spLocks noChangeArrowheads="1"/>
            </p:cNvSpPr>
            <p:nvPr/>
          </p:nvSpPr>
          <p:spPr bwMode="auto">
            <a:xfrm>
              <a:off x="1017" y="2087"/>
              <a:ext cx="508" cy="73"/>
            </a:xfrm>
            <a:prstGeom prst="rect">
              <a:avLst/>
            </a:prstGeom>
            <a:solidFill>
              <a:srgbClr val="CCFFCC"/>
            </a:solidFill>
            <a:ln w="9525" algn="ctr">
              <a:solidFill>
                <a:srgbClr val="CCFF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90000"/>
                </a:lnSpc>
              </a:pPr>
              <a:endParaRPr lang="en-US" sz="2200">
                <a:solidFill>
                  <a:schemeClr val="hlink"/>
                </a:solidFill>
              </a:endParaRPr>
            </a:p>
          </p:txBody>
        </p:sp>
        <p:sp>
          <p:nvSpPr>
            <p:cNvPr id="14407" name="AutoShape 36"/>
            <p:cNvSpPr>
              <a:spLocks noChangeArrowheads="1"/>
            </p:cNvSpPr>
            <p:nvPr/>
          </p:nvSpPr>
          <p:spPr bwMode="auto">
            <a:xfrm>
              <a:off x="1090" y="1458"/>
              <a:ext cx="363" cy="677"/>
            </a:xfrm>
            <a:prstGeom prst="roundRect">
              <a:avLst>
                <a:gd name="adj" fmla="val 16667"/>
              </a:avLst>
            </a:prstGeom>
            <a:solidFill>
              <a:srgbClr val="CCFFCC"/>
            </a:solidFill>
            <a:ln w="9525" algn="ctr">
              <a:solidFill>
                <a:srgbClr val="CCFF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90000"/>
                </a:lnSpc>
              </a:pPr>
              <a:endParaRPr lang="en-US" sz="2200">
                <a:solidFill>
                  <a:schemeClr val="hlink"/>
                </a:solidFill>
              </a:endParaRPr>
            </a:p>
          </p:txBody>
        </p:sp>
        <p:sp>
          <p:nvSpPr>
            <p:cNvPr id="14408" name="AutoShape 37"/>
            <p:cNvSpPr>
              <a:spLocks noChangeArrowheads="1"/>
            </p:cNvSpPr>
            <p:nvPr/>
          </p:nvSpPr>
          <p:spPr bwMode="auto">
            <a:xfrm>
              <a:off x="1017" y="1483"/>
              <a:ext cx="508" cy="677"/>
            </a:xfrm>
            <a:prstGeom prst="roundRect">
              <a:avLst>
                <a:gd name="adj" fmla="val 16667"/>
              </a:avLst>
            </a:prstGeom>
            <a:solidFill>
              <a:srgbClr val="CCFFCC"/>
            </a:solidFill>
            <a:ln w="9525" algn="ctr">
              <a:solidFill>
                <a:srgbClr val="CCFF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90000"/>
                </a:lnSpc>
              </a:pPr>
              <a:endParaRPr lang="en-US" sz="2200">
                <a:solidFill>
                  <a:schemeClr val="hlink"/>
                </a:solidFill>
              </a:endParaRPr>
            </a:p>
          </p:txBody>
        </p:sp>
      </p:grpSp>
      <p:grpSp>
        <p:nvGrpSpPr>
          <p:cNvPr id="14349" name="Group 38"/>
          <p:cNvGrpSpPr>
            <a:grpSpLocks/>
          </p:cNvGrpSpPr>
          <p:nvPr/>
        </p:nvGrpSpPr>
        <p:grpSpPr bwMode="auto">
          <a:xfrm>
            <a:off x="3444875" y="1428750"/>
            <a:ext cx="806450" cy="814388"/>
            <a:chOff x="1017" y="1458"/>
            <a:chExt cx="508" cy="702"/>
          </a:xfrm>
        </p:grpSpPr>
        <p:sp>
          <p:nvSpPr>
            <p:cNvPr id="14403" name="Rectangle 39"/>
            <p:cNvSpPr>
              <a:spLocks noChangeArrowheads="1"/>
            </p:cNvSpPr>
            <p:nvPr/>
          </p:nvSpPr>
          <p:spPr bwMode="auto">
            <a:xfrm>
              <a:off x="1017" y="2087"/>
              <a:ext cx="508" cy="73"/>
            </a:xfrm>
            <a:prstGeom prst="rect">
              <a:avLst/>
            </a:prstGeom>
            <a:solidFill>
              <a:srgbClr val="CCFFCC"/>
            </a:solidFill>
            <a:ln w="9525" algn="ctr">
              <a:solidFill>
                <a:srgbClr val="CCFF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90000"/>
                </a:lnSpc>
              </a:pPr>
              <a:endParaRPr lang="en-US" sz="2200">
                <a:solidFill>
                  <a:schemeClr val="hlink"/>
                </a:solidFill>
              </a:endParaRPr>
            </a:p>
          </p:txBody>
        </p:sp>
        <p:sp>
          <p:nvSpPr>
            <p:cNvPr id="14404" name="AutoShape 40"/>
            <p:cNvSpPr>
              <a:spLocks noChangeArrowheads="1"/>
            </p:cNvSpPr>
            <p:nvPr/>
          </p:nvSpPr>
          <p:spPr bwMode="auto">
            <a:xfrm>
              <a:off x="1090" y="1458"/>
              <a:ext cx="363" cy="677"/>
            </a:xfrm>
            <a:prstGeom prst="roundRect">
              <a:avLst>
                <a:gd name="adj" fmla="val 16667"/>
              </a:avLst>
            </a:prstGeom>
            <a:solidFill>
              <a:srgbClr val="CCFFCC"/>
            </a:solidFill>
            <a:ln w="9525" algn="ctr">
              <a:solidFill>
                <a:srgbClr val="CCFF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90000"/>
                </a:lnSpc>
              </a:pPr>
              <a:endParaRPr lang="en-US" sz="2200">
                <a:solidFill>
                  <a:schemeClr val="hlink"/>
                </a:solidFill>
              </a:endParaRPr>
            </a:p>
          </p:txBody>
        </p:sp>
        <p:sp>
          <p:nvSpPr>
            <p:cNvPr id="14405" name="AutoShape 41"/>
            <p:cNvSpPr>
              <a:spLocks noChangeArrowheads="1"/>
            </p:cNvSpPr>
            <p:nvPr/>
          </p:nvSpPr>
          <p:spPr bwMode="auto">
            <a:xfrm>
              <a:off x="1017" y="1483"/>
              <a:ext cx="508" cy="677"/>
            </a:xfrm>
            <a:prstGeom prst="roundRect">
              <a:avLst>
                <a:gd name="adj" fmla="val 16667"/>
              </a:avLst>
            </a:prstGeom>
            <a:solidFill>
              <a:srgbClr val="CCFFCC"/>
            </a:solidFill>
            <a:ln w="9525" algn="ctr">
              <a:solidFill>
                <a:srgbClr val="CCFF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90000"/>
                </a:lnSpc>
              </a:pPr>
              <a:endParaRPr lang="en-US" sz="2200">
                <a:solidFill>
                  <a:schemeClr val="hlink"/>
                </a:solidFill>
              </a:endParaRPr>
            </a:p>
          </p:txBody>
        </p:sp>
      </p:grpSp>
      <p:grpSp>
        <p:nvGrpSpPr>
          <p:cNvPr id="14350" name="Group 42"/>
          <p:cNvGrpSpPr>
            <a:grpSpLocks/>
          </p:cNvGrpSpPr>
          <p:nvPr/>
        </p:nvGrpSpPr>
        <p:grpSpPr bwMode="auto">
          <a:xfrm>
            <a:off x="1601788" y="1428750"/>
            <a:ext cx="806450" cy="814388"/>
            <a:chOff x="1017" y="1458"/>
            <a:chExt cx="508" cy="702"/>
          </a:xfrm>
        </p:grpSpPr>
        <p:sp>
          <p:nvSpPr>
            <p:cNvPr id="14400" name="Rectangle 43"/>
            <p:cNvSpPr>
              <a:spLocks noChangeArrowheads="1"/>
            </p:cNvSpPr>
            <p:nvPr/>
          </p:nvSpPr>
          <p:spPr bwMode="auto">
            <a:xfrm>
              <a:off x="1017" y="2087"/>
              <a:ext cx="508" cy="73"/>
            </a:xfrm>
            <a:prstGeom prst="rect">
              <a:avLst/>
            </a:prstGeom>
            <a:solidFill>
              <a:srgbClr val="CCFFCC"/>
            </a:solidFill>
            <a:ln w="9525" algn="ctr">
              <a:solidFill>
                <a:srgbClr val="CCFF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90000"/>
                </a:lnSpc>
              </a:pPr>
              <a:endParaRPr lang="en-US" sz="2200">
                <a:solidFill>
                  <a:schemeClr val="hlink"/>
                </a:solidFill>
              </a:endParaRPr>
            </a:p>
          </p:txBody>
        </p:sp>
        <p:sp>
          <p:nvSpPr>
            <p:cNvPr id="14401" name="AutoShape 44"/>
            <p:cNvSpPr>
              <a:spLocks noChangeArrowheads="1"/>
            </p:cNvSpPr>
            <p:nvPr/>
          </p:nvSpPr>
          <p:spPr bwMode="auto">
            <a:xfrm>
              <a:off x="1090" y="1458"/>
              <a:ext cx="363" cy="677"/>
            </a:xfrm>
            <a:prstGeom prst="roundRect">
              <a:avLst>
                <a:gd name="adj" fmla="val 16667"/>
              </a:avLst>
            </a:prstGeom>
            <a:solidFill>
              <a:srgbClr val="CCFFCC"/>
            </a:solidFill>
            <a:ln w="9525" algn="ctr">
              <a:solidFill>
                <a:srgbClr val="CCFF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90000"/>
                </a:lnSpc>
              </a:pPr>
              <a:endParaRPr lang="en-US" sz="2200">
                <a:solidFill>
                  <a:schemeClr val="hlink"/>
                </a:solidFill>
              </a:endParaRPr>
            </a:p>
          </p:txBody>
        </p:sp>
        <p:sp>
          <p:nvSpPr>
            <p:cNvPr id="14402" name="AutoShape 45"/>
            <p:cNvSpPr>
              <a:spLocks noChangeArrowheads="1"/>
            </p:cNvSpPr>
            <p:nvPr/>
          </p:nvSpPr>
          <p:spPr bwMode="auto">
            <a:xfrm>
              <a:off x="1017" y="1483"/>
              <a:ext cx="508" cy="677"/>
            </a:xfrm>
            <a:prstGeom prst="roundRect">
              <a:avLst>
                <a:gd name="adj" fmla="val 16667"/>
              </a:avLst>
            </a:prstGeom>
            <a:solidFill>
              <a:srgbClr val="CCFFCC"/>
            </a:solidFill>
            <a:ln w="9525" algn="ctr">
              <a:solidFill>
                <a:srgbClr val="CCFF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90000"/>
                </a:lnSpc>
              </a:pPr>
              <a:endParaRPr lang="en-US" sz="2200">
                <a:solidFill>
                  <a:schemeClr val="hlink"/>
                </a:solidFill>
              </a:endParaRPr>
            </a:p>
          </p:txBody>
        </p:sp>
      </p:grpSp>
      <p:grpSp>
        <p:nvGrpSpPr>
          <p:cNvPr id="14351" name="Group 46"/>
          <p:cNvGrpSpPr>
            <a:grpSpLocks/>
          </p:cNvGrpSpPr>
          <p:nvPr/>
        </p:nvGrpSpPr>
        <p:grpSpPr bwMode="auto">
          <a:xfrm>
            <a:off x="3505200" y="1447800"/>
            <a:ext cx="685800" cy="838200"/>
            <a:chOff x="1041" y="1313"/>
            <a:chExt cx="460" cy="847"/>
          </a:xfrm>
        </p:grpSpPr>
        <p:sp>
          <p:nvSpPr>
            <p:cNvPr id="14398" name="Rectangle 47"/>
            <p:cNvSpPr>
              <a:spLocks noChangeArrowheads="1"/>
            </p:cNvSpPr>
            <p:nvPr/>
          </p:nvSpPr>
          <p:spPr bwMode="auto">
            <a:xfrm>
              <a:off x="1041" y="2087"/>
              <a:ext cx="460" cy="73"/>
            </a:xfrm>
            <a:prstGeom prst="rect">
              <a:avLst/>
            </a:prstGeom>
            <a:solidFill>
              <a:srgbClr val="FF0000"/>
            </a:solidFill>
            <a:ln w="9525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90000"/>
                </a:lnSpc>
              </a:pPr>
              <a:endParaRPr lang="en-US" sz="2200">
                <a:solidFill>
                  <a:schemeClr val="hlink"/>
                </a:solidFill>
              </a:endParaRPr>
            </a:p>
          </p:txBody>
        </p:sp>
        <p:sp>
          <p:nvSpPr>
            <p:cNvPr id="14399" name="AutoShape 48"/>
            <p:cNvSpPr>
              <a:spLocks noChangeArrowheads="1"/>
            </p:cNvSpPr>
            <p:nvPr/>
          </p:nvSpPr>
          <p:spPr bwMode="auto">
            <a:xfrm>
              <a:off x="1041" y="1313"/>
              <a:ext cx="460" cy="84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 algn="ctr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90000"/>
                </a:lnSpc>
              </a:pPr>
              <a:endParaRPr lang="en-US" sz="2200">
                <a:solidFill>
                  <a:schemeClr val="hlink"/>
                </a:solidFill>
              </a:endParaRPr>
            </a:p>
          </p:txBody>
        </p:sp>
      </p:grpSp>
      <p:grpSp>
        <p:nvGrpSpPr>
          <p:cNvPr id="14352" name="Group 49"/>
          <p:cNvGrpSpPr>
            <a:grpSpLocks/>
          </p:cNvGrpSpPr>
          <p:nvPr/>
        </p:nvGrpSpPr>
        <p:grpSpPr bwMode="auto">
          <a:xfrm>
            <a:off x="7170738" y="1422400"/>
            <a:ext cx="730250" cy="820738"/>
            <a:chOff x="1041" y="1313"/>
            <a:chExt cx="460" cy="847"/>
          </a:xfrm>
        </p:grpSpPr>
        <p:sp>
          <p:nvSpPr>
            <p:cNvPr id="14396" name="Rectangle 50"/>
            <p:cNvSpPr>
              <a:spLocks noChangeArrowheads="1"/>
            </p:cNvSpPr>
            <p:nvPr/>
          </p:nvSpPr>
          <p:spPr bwMode="auto">
            <a:xfrm>
              <a:off x="1041" y="2087"/>
              <a:ext cx="460" cy="73"/>
            </a:xfrm>
            <a:prstGeom prst="rect">
              <a:avLst/>
            </a:prstGeom>
            <a:solidFill>
              <a:srgbClr val="FF0000"/>
            </a:solidFill>
            <a:ln w="9525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90000"/>
                </a:lnSpc>
              </a:pPr>
              <a:endParaRPr lang="en-US" sz="2200">
                <a:solidFill>
                  <a:schemeClr val="hlink"/>
                </a:solidFill>
              </a:endParaRPr>
            </a:p>
          </p:txBody>
        </p:sp>
        <p:sp>
          <p:nvSpPr>
            <p:cNvPr id="14397" name="AutoShape 51"/>
            <p:cNvSpPr>
              <a:spLocks noChangeArrowheads="1"/>
            </p:cNvSpPr>
            <p:nvPr/>
          </p:nvSpPr>
          <p:spPr bwMode="auto">
            <a:xfrm>
              <a:off x="1041" y="1313"/>
              <a:ext cx="460" cy="84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 algn="ctr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90000"/>
                </a:lnSpc>
              </a:pPr>
              <a:endParaRPr lang="en-US" sz="2200">
                <a:solidFill>
                  <a:schemeClr val="hlink"/>
                </a:solidFill>
              </a:endParaRPr>
            </a:p>
          </p:txBody>
        </p:sp>
      </p:grpSp>
      <p:grpSp>
        <p:nvGrpSpPr>
          <p:cNvPr id="14353" name="Group 52"/>
          <p:cNvGrpSpPr>
            <a:grpSpLocks/>
          </p:cNvGrpSpPr>
          <p:nvPr/>
        </p:nvGrpSpPr>
        <p:grpSpPr bwMode="auto">
          <a:xfrm>
            <a:off x="5327650" y="1428750"/>
            <a:ext cx="730250" cy="814388"/>
            <a:chOff x="1041" y="1313"/>
            <a:chExt cx="460" cy="847"/>
          </a:xfrm>
        </p:grpSpPr>
        <p:sp>
          <p:nvSpPr>
            <p:cNvPr id="14394" name="Rectangle 53"/>
            <p:cNvSpPr>
              <a:spLocks noChangeArrowheads="1"/>
            </p:cNvSpPr>
            <p:nvPr/>
          </p:nvSpPr>
          <p:spPr bwMode="auto">
            <a:xfrm>
              <a:off x="1041" y="2087"/>
              <a:ext cx="460" cy="73"/>
            </a:xfrm>
            <a:prstGeom prst="rect">
              <a:avLst/>
            </a:prstGeom>
            <a:solidFill>
              <a:srgbClr val="FF0000"/>
            </a:solidFill>
            <a:ln w="9525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90000"/>
                </a:lnSpc>
              </a:pPr>
              <a:endParaRPr lang="en-US" sz="2200">
                <a:solidFill>
                  <a:schemeClr val="hlink"/>
                </a:solidFill>
              </a:endParaRPr>
            </a:p>
          </p:txBody>
        </p:sp>
        <p:sp>
          <p:nvSpPr>
            <p:cNvPr id="14395" name="AutoShape 54"/>
            <p:cNvSpPr>
              <a:spLocks noChangeArrowheads="1"/>
            </p:cNvSpPr>
            <p:nvPr/>
          </p:nvSpPr>
          <p:spPr bwMode="auto">
            <a:xfrm>
              <a:off x="1041" y="1313"/>
              <a:ext cx="460" cy="84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 algn="ctr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90000"/>
                </a:lnSpc>
              </a:pPr>
              <a:endParaRPr lang="en-US" sz="2200">
                <a:solidFill>
                  <a:schemeClr val="hlink"/>
                </a:solidFill>
              </a:endParaRPr>
            </a:p>
          </p:txBody>
        </p:sp>
      </p:grpSp>
      <p:sp>
        <p:nvSpPr>
          <p:cNvPr id="14354" name="Rectangle 55"/>
          <p:cNvSpPr>
            <a:spLocks noChangeArrowheads="1"/>
          </p:cNvSpPr>
          <p:nvPr/>
        </p:nvSpPr>
        <p:spPr bwMode="auto">
          <a:xfrm>
            <a:off x="1639888" y="2127250"/>
            <a:ext cx="730250" cy="115888"/>
          </a:xfrm>
          <a:prstGeom prst="rect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0000"/>
              </a:lnSpc>
            </a:pPr>
            <a:endParaRPr lang="en-US" sz="2200">
              <a:solidFill>
                <a:schemeClr val="hlink"/>
              </a:solidFill>
            </a:endParaRPr>
          </a:p>
        </p:txBody>
      </p:sp>
      <p:sp>
        <p:nvSpPr>
          <p:cNvPr id="14355" name="AutoShape 56"/>
          <p:cNvSpPr>
            <a:spLocks noChangeArrowheads="1"/>
          </p:cNvSpPr>
          <p:nvPr/>
        </p:nvSpPr>
        <p:spPr bwMode="auto">
          <a:xfrm>
            <a:off x="1639888" y="1428750"/>
            <a:ext cx="730250" cy="814388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90000"/>
              </a:lnSpc>
            </a:pPr>
            <a:endParaRPr lang="en-US" sz="2200">
              <a:solidFill>
                <a:schemeClr val="hlink"/>
              </a:solidFill>
            </a:endParaRPr>
          </a:p>
        </p:txBody>
      </p:sp>
      <p:sp>
        <p:nvSpPr>
          <p:cNvPr id="14356" name="Rectangle 57"/>
          <p:cNvSpPr>
            <a:spLocks noChangeArrowheads="1"/>
          </p:cNvSpPr>
          <p:nvPr/>
        </p:nvSpPr>
        <p:spPr bwMode="auto">
          <a:xfrm>
            <a:off x="7246938" y="2127250"/>
            <a:ext cx="576262" cy="115888"/>
          </a:xfrm>
          <a:prstGeom prst="rect">
            <a:avLst/>
          </a:prstGeom>
          <a:solidFill>
            <a:srgbClr val="CC0066"/>
          </a:solidFill>
          <a:ln w="9525" algn="ctr">
            <a:solidFill>
              <a:srgbClr val="CC0066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0000"/>
              </a:lnSpc>
            </a:pPr>
            <a:endParaRPr lang="en-US" sz="2200">
              <a:solidFill>
                <a:schemeClr val="hlink"/>
              </a:solidFill>
            </a:endParaRPr>
          </a:p>
        </p:txBody>
      </p:sp>
      <p:sp>
        <p:nvSpPr>
          <p:cNvPr id="14357" name="Rectangle 58"/>
          <p:cNvSpPr>
            <a:spLocks noChangeArrowheads="1"/>
          </p:cNvSpPr>
          <p:nvPr/>
        </p:nvSpPr>
        <p:spPr bwMode="auto">
          <a:xfrm>
            <a:off x="5403850" y="2127250"/>
            <a:ext cx="576263" cy="115888"/>
          </a:xfrm>
          <a:prstGeom prst="rect">
            <a:avLst/>
          </a:prstGeom>
          <a:solidFill>
            <a:srgbClr val="CC0066"/>
          </a:solidFill>
          <a:ln w="9525" algn="ctr">
            <a:solidFill>
              <a:srgbClr val="CC0066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0000"/>
              </a:lnSpc>
            </a:pPr>
            <a:endParaRPr lang="en-US" sz="2200">
              <a:solidFill>
                <a:schemeClr val="hlink"/>
              </a:solidFill>
            </a:endParaRPr>
          </a:p>
        </p:txBody>
      </p:sp>
      <p:sp>
        <p:nvSpPr>
          <p:cNvPr id="14358" name="Rectangle 59"/>
          <p:cNvSpPr>
            <a:spLocks noChangeArrowheads="1"/>
          </p:cNvSpPr>
          <p:nvPr/>
        </p:nvSpPr>
        <p:spPr bwMode="auto">
          <a:xfrm>
            <a:off x="3560763" y="2127250"/>
            <a:ext cx="576262" cy="115888"/>
          </a:xfrm>
          <a:prstGeom prst="rect">
            <a:avLst/>
          </a:prstGeom>
          <a:solidFill>
            <a:srgbClr val="CC0066"/>
          </a:solidFill>
          <a:ln w="9525" algn="ctr">
            <a:solidFill>
              <a:srgbClr val="CC0066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0000"/>
              </a:lnSpc>
            </a:pPr>
            <a:endParaRPr lang="en-US" sz="2200">
              <a:solidFill>
                <a:schemeClr val="hlink"/>
              </a:solidFill>
            </a:endParaRPr>
          </a:p>
        </p:txBody>
      </p:sp>
      <p:sp>
        <p:nvSpPr>
          <p:cNvPr id="14359" name="Rectangle 60"/>
          <p:cNvSpPr>
            <a:spLocks noChangeArrowheads="1"/>
          </p:cNvSpPr>
          <p:nvPr/>
        </p:nvSpPr>
        <p:spPr bwMode="auto">
          <a:xfrm>
            <a:off x="1717675" y="2127250"/>
            <a:ext cx="576263" cy="115888"/>
          </a:xfrm>
          <a:prstGeom prst="rect">
            <a:avLst/>
          </a:prstGeom>
          <a:solidFill>
            <a:srgbClr val="CC0066"/>
          </a:solidFill>
          <a:ln w="9525" algn="ctr">
            <a:solidFill>
              <a:srgbClr val="CC0066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0000"/>
              </a:lnSpc>
            </a:pPr>
            <a:endParaRPr lang="en-US" sz="2200">
              <a:solidFill>
                <a:schemeClr val="hlink"/>
              </a:solidFill>
            </a:endParaRPr>
          </a:p>
        </p:txBody>
      </p:sp>
      <p:sp>
        <p:nvSpPr>
          <p:cNvPr id="14360" name="AutoShape 61"/>
          <p:cNvSpPr>
            <a:spLocks noChangeArrowheads="1"/>
          </p:cNvSpPr>
          <p:nvPr/>
        </p:nvSpPr>
        <p:spPr bwMode="auto">
          <a:xfrm>
            <a:off x="7246938" y="1428750"/>
            <a:ext cx="576262" cy="814388"/>
          </a:xfrm>
          <a:prstGeom prst="roundRect">
            <a:avLst>
              <a:gd name="adj" fmla="val 16667"/>
            </a:avLst>
          </a:prstGeom>
          <a:solidFill>
            <a:srgbClr val="CC0066"/>
          </a:solidFill>
          <a:ln w="9525" algn="ctr">
            <a:solidFill>
              <a:srgbClr val="CC0066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90000"/>
              </a:lnSpc>
            </a:pPr>
            <a:endParaRPr lang="en-US" sz="2200">
              <a:solidFill>
                <a:schemeClr val="hlink"/>
              </a:solidFill>
            </a:endParaRPr>
          </a:p>
        </p:txBody>
      </p:sp>
      <p:sp>
        <p:nvSpPr>
          <p:cNvPr id="14361" name="AutoShape 62"/>
          <p:cNvSpPr>
            <a:spLocks noChangeArrowheads="1"/>
          </p:cNvSpPr>
          <p:nvPr/>
        </p:nvSpPr>
        <p:spPr bwMode="auto">
          <a:xfrm>
            <a:off x="5403850" y="1422400"/>
            <a:ext cx="576263" cy="820738"/>
          </a:xfrm>
          <a:prstGeom prst="roundRect">
            <a:avLst>
              <a:gd name="adj" fmla="val 16667"/>
            </a:avLst>
          </a:prstGeom>
          <a:solidFill>
            <a:srgbClr val="CC0066"/>
          </a:solidFill>
          <a:ln w="9525" algn="ctr">
            <a:solidFill>
              <a:srgbClr val="CC0066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90000"/>
              </a:lnSpc>
            </a:pPr>
            <a:endParaRPr lang="en-US" sz="2200">
              <a:solidFill>
                <a:schemeClr val="hlink"/>
              </a:solidFill>
            </a:endParaRPr>
          </a:p>
        </p:txBody>
      </p:sp>
      <p:sp>
        <p:nvSpPr>
          <p:cNvPr id="14362" name="AutoShape 63"/>
          <p:cNvSpPr>
            <a:spLocks noChangeArrowheads="1"/>
          </p:cNvSpPr>
          <p:nvPr/>
        </p:nvSpPr>
        <p:spPr bwMode="auto">
          <a:xfrm>
            <a:off x="3581400" y="1447800"/>
            <a:ext cx="533400" cy="838200"/>
          </a:xfrm>
          <a:prstGeom prst="roundRect">
            <a:avLst>
              <a:gd name="adj" fmla="val 16667"/>
            </a:avLst>
          </a:prstGeom>
          <a:solidFill>
            <a:srgbClr val="CC0066"/>
          </a:solidFill>
          <a:ln w="9525" algn="ctr">
            <a:solidFill>
              <a:srgbClr val="CC0066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90000"/>
              </a:lnSpc>
            </a:pPr>
            <a:endParaRPr lang="en-US" sz="2200">
              <a:solidFill>
                <a:schemeClr val="hlink"/>
              </a:solidFill>
            </a:endParaRPr>
          </a:p>
        </p:txBody>
      </p:sp>
      <p:sp>
        <p:nvSpPr>
          <p:cNvPr id="14363" name="AutoShape 64"/>
          <p:cNvSpPr>
            <a:spLocks noChangeArrowheads="1"/>
          </p:cNvSpPr>
          <p:nvPr/>
        </p:nvSpPr>
        <p:spPr bwMode="auto">
          <a:xfrm>
            <a:off x="1717675" y="1428750"/>
            <a:ext cx="576263" cy="814388"/>
          </a:xfrm>
          <a:prstGeom prst="roundRect">
            <a:avLst>
              <a:gd name="adj" fmla="val 16667"/>
            </a:avLst>
          </a:prstGeom>
          <a:solidFill>
            <a:srgbClr val="CC0066"/>
          </a:solidFill>
          <a:ln w="9525" algn="ctr">
            <a:solidFill>
              <a:srgbClr val="CC0066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90000"/>
              </a:lnSpc>
            </a:pPr>
            <a:endParaRPr lang="en-US" sz="2200">
              <a:solidFill>
                <a:schemeClr val="hlink"/>
              </a:solidFill>
            </a:endParaRPr>
          </a:p>
        </p:txBody>
      </p:sp>
      <p:sp>
        <p:nvSpPr>
          <p:cNvPr id="14364" name="Rectangle 65"/>
          <p:cNvSpPr>
            <a:spLocks noChangeArrowheads="1"/>
          </p:cNvSpPr>
          <p:nvPr/>
        </p:nvSpPr>
        <p:spPr bwMode="auto">
          <a:xfrm>
            <a:off x="1793875" y="1354138"/>
            <a:ext cx="422275" cy="8890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0000"/>
              </a:lnSpc>
            </a:pPr>
            <a:endParaRPr lang="en-US" sz="2200">
              <a:solidFill>
                <a:schemeClr val="hlink"/>
              </a:solidFill>
            </a:endParaRPr>
          </a:p>
        </p:txBody>
      </p:sp>
      <p:sp>
        <p:nvSpPr>
          <p:cNvPr id="14365" name="Rectangle 66"/>
          <p:cNvSpPr>
            <a:spLocks noChangeArrowheads="1"/>
          </p:cNvSpPr>
          <p:nvPr/>
        </p:nvSpPr>
        <p:spPr bwMode="auto">
          <a:xfrm>
            <a:off x="3636963" y="1354138"/>
            <a:ext cx="422275" cy="8890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0000"/>
              </a:lnSpc>
            </a:pPr>
            <a:endParaRPr lang="en-US" sz="2200">
              <a:solidFill>
                <a:schemeClr val="hlink"/>
              </a:solidFill>
            </a:endParaRPr>
          </a:p>
        </p:txBody>
      </p:sp>
      <p:sp>
        <p:nvSpPr>
          <p:cNvPr id="14366" name="Rectangle 67"/>
          <p:cNvSpPr>
            <a:spLocks noChangeArrowheads="1"/>
          </p:cNvSpPr>
          <p:nvPr/>
        </p:nvSpPr>
        <p:spPr bwMode="auto">
          <a:xfrm>
            <a:off x="5481638" y="1354138"/>
            <a:ext cx="422275" cy="8890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0000"/>
              </a:lnSpc>
            </a:pPr>
            <a:endParaRPr lang="en-US" sz="2200">
              <a:solidFill>
                <a:schemeClr val="hlink"/>
              </a:solidFill>
            </a:endParaRPr>
          </a:p>
        </p:txBody>
      </p:sp>
      <p:sp>
        <p:nvSpPr>
          <p:cNvPr id="14367" name="Rectangle 68"/>
          <p:cNvSpPr>
            <a:spLocks noChangeArrowheads="1"/>
          </p:cNvSpPr>
          <p:nvPr/>
        </p:nvSpPr>
        <p:spPr bwMode="auto">
          <a:xfrm>
            <a:off x="7324725" y="1354138"/>
            <a:ext cx="422275" cy="8890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0000"/>
              </a:lnSpc>
            </a:pPr>
            <a:endParaRPr lang="en-US" sz="2200">
              <a:solidFill>
                <a:schemeClr val="hlink"/>
              </a:solidFill>
            </a:endParaRPr>
          </a:p>
        </p:txBody>
      </p:sp>
      <p:sp>
        <p:nvSpPr>
          <p:cNvPr id="14368" name="Rectangle 69"/>
          <p:cNvSpPr>
            <a:spLocks noChangeArrowheads="1"/>
          </p:cNvSpPr>
          <p:nvPr/>
        </p:nvSpPr>
        <p:spPr bwMode="auto">
          <a:xfrm>
            <a:off x="180975" y="2243138"/>
            <a:ext cx="3732213" cy="11144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0000"/>
              </a:lnSpc>
            </a:pPr>
            <a:endParaRPr lang="en-US" sz="2200">
              <a:solidFill>
                <a:schemeClr val="hlink"/>
              </a:solidFill>
            </a:endParaRPr>
          </a:p>
        </p:txBody>
      </p:sp>
      <p:sp>
        <p:nvSpPr>
          <p:cNvPr id="14369" name="Rectangle 70"/>
          <p:cNvSpPr>
            <a:spLocks noChangeArrowheads="1"/>
          </p:cNvSpPr>
          <p:nvPr/>
        </p:nvSpPr>
        <p:spPr bwMode="auto">
          <a:xfrm>
            <a:off x="4267200" y="2209800"/>
            <a:ext cx="273050" cy="42863"/>
          </a:xfrm>
          <a:prstGeom prst="rect">
            <a:avLst/>
          </a:prstGeom>
          <a:solidFill>
            <a:srgbClr val="CCFFCC"/>
          </a:solidFill>
          <a:ln w="9525" algn="ctr">
            <a:solidFill>
              <a:srgbClr val="CCFFCC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0000"/>
              </a:lnSpc>
            </a:pPr>
            <a:endParaRPr lang="en-US" sz="2200">
              <a:solidFill>
                <a:schemeClr val="hlink"/>
              </a:solidFill>
            </a:endParaRPr>
          </a:p>
        </p:txBody>
      </p:sp>
      <p:sp>
        <p:nvSpPr>
          <p:cNvPr id="14370" name="Rectangle 71"/>
          <p:cNvSpPr>
            <a:spLocks noChangeArrowheads="1"/>
          </p:cNvSpPr>
          <p:nvPr/>
        </p:nvSpPr>
        <p:spPr bwMode="auto">
          <a:xfrm>
            <a:off x="2220913" y="2165350"/>
            <a:ext cx="153987" cy="76200"/>
          </a:xfrm>
          <a:prstGeom prst="rect">
            <a:avLst/>
          </a:prstGeom>
          <a:solidFill>
            <a:srgbClr val="CC0066"/>
          </a:solidFill>
          <a:ln w="9525">
            <a:solidFill>
              <a:srgbClr val="CC0066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0000"/>
              </a:lnSpc>
            </a:pPr>
            <a:endParaRPr lang="en-US" sz="2200">
              <a:solidFill>
                <a:schemeClr val="hlink"/>
              </a:solidFill>
            </a:endParaRPr>
          </a:p>
        </p:txBody>
      </p:sp>
      <p:sp>
        <p:nvSpPr>
          <p:cNvPr id="14373" name="Rectangle 74"/>
          <p:cNvSpPr>
            <a:spLocks noChangeArrowheads="1"/>
          </p:cNvSpPr>
          <p:nvPr/>
        </p:nvSpPr>
        <p:spPr bwMode="auto">
          <a:xfrm>
            <a:off x="1639888" y="2166938"/>
            <a:ext cx="153987" cy="76200"/>
          </a:xfrm>
          <a:prstGeom prst="rect">
            <a:avLst/>
          </a:prstGeom>
          <a:solidFill>
            <a:srgbClr val="CC0066"/>
          </a:solidFill>
          <a:ln w="9525">
            <a:solidFill>
              <a:srgbClr val="CC0066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0000"/>
              </a:lnSpc>
            </a:pPr>
            <a:endParaRPr lang="en-US" sz="2200">
              <a:solidFill>
                <a:schemeClr val="hlink"/>
              </a:solidFill>
            </a:endParaRPr>
          </a:p>
        </p:txBody>
      </p:sp>
      <p:sp>
        <p:nvSpPr>
          <p:cNvPr id="14374" name="Rectangle 75"/>
          <p:cNvSpPr>
            <a:spLocks noChangeArrowheads="1"/>
          </p:cNvSpPr>
          <p:nvPr/>
        </p:nvSpPr>
        <p:spPr bwMode="auto">
          <a:xfrm>
            <a:off x="5327650" y="2166938"/>
            <a:ext cx="153988" cy="76200"/>
          </a:xfrm>
          <a:prstGeom prst="rect">
            <a:avLst/>
          </a:prstGeom>
          <a:solidFill>
            <a:srgbClr val="CC0066"/>
          </a:solidFill>
          <a:ln w="9525">
            <a:solidFill>
              <a:srgbClr val="CC0066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0000"/>
              </a:lnSpc>
            </a:pPr>
            <a:endParaRPr lang="en-US" sz="2200">
              <a:solidFill>
                <a:schemeClr val="hlink"/>
              </a:solidFill>
            </a:endParaRPr>
          </a:p>
        </p:txBody>
      </p:sp>
      <p:sp>
        <p:nvSpPr>
          <p:cNvPr id="14375" name="Rectangle 76"/>
          <p:cNvSpPr>
            <a:spLocks noChangeArrowheads="1"/>
          </p:cNvSpPr>
          <p:nvPr/>
        </p:nvSpPr>
        <p:spPr bwMode="auto">
          <a:xfrm>
            <a:off x="5902325" y="2166938"/>
            <a:ext cx="153988" cy="76200"/>
          </a:xfrm>
          <a:prstGeom prst="rect">
            <a:avLst/>
          </a:prstGeom>
          <a:solidFill>
            <a:srgbClr val="CC0066"/>
          </a:solidFill>
          <a:ln w="9525">
            <a:solidFill>
              <a:srgbClr val="CC0066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0000"/>
              </a:lnSpc>
            </a:pPr>
            <a:endParaRPr lang="en-US" sz="2200">
              <a:solidFill>
                <a:schemeClr val="hlink"/>
              </a:solidFill>
            </a:endParaRPr>
          </a:p>
        </p:txBody>
      </p:sp>
      <p:sp>
        <p:nvSpPr>
          <p:cNvPr id="14376" name="Rectangle 77"/>
          <p:cNvSpPr>
            <a:spLocks noChangeArrowheads="1"/>
          </p:cNvSpPr>
          <p:nvPr/>
        </p:nvSpPr>
        <p:spPr bwMode="auto">
          <a:xfrm>
            <a:off x="7172325" y="2166938"/>
            <a:ext cx="153988" cy="76200"/>
          </a:xfrm>
          <a:prstGeom prst="rect">
            <a:avLst/>
          </a:prstGeom>
          <a:solidFill>
            <a:srgbClr val="CC0066"/>
          </a:solidFill>
          <a:ln w="9525">
            <a:solidFill>
              <a:srgbClr val="CC0066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0000"/>
              </a:lnSpc>
            </a:pPr>
            <a:endParaRPr lang="en-US" sz="2200">
              <a:solidFill>
                <a:schemeClr val="hlink"/>
              </a:solidFill>
            </a:endParaRPr>
          </a:p>
        </p:txBody>
      </p:sp>
      <p:sp>
        <p:nvSpPr>
          <p:cNvPr id="14377" name="Rectangle 78"/>
          <p:cNvSpPr>
            <a:spLocks noChangeArrowheads="1"/>
          </p:cNvSpPr>
          <p:nvPr/>
        </p:nvSpPr>
        <p:spPr bwMode="auto">
          <a:xfrm>
            <a:off x="7747000" y="2166938"/>
            <a:ext cx="153988" cy="76200"/>
          </a:xfrm>
          <a:prstGeom prst="rect">
            <a:avLst/>
          </a:prstGeom>
          <a:solidFill>
            <a:srgbClr val="CC0066"/>
          </a:solidFill>
          <a:ln w="9525">
            <a:solidFill>
              <a:srgbClr val="CC0066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0000"/>
              </a:lnSpc>
            </a:pPr>
            <a:endParaRPr lang="en-US" sz="2200">
              <a:solidFill>
                <a:schemeClr val="hlink"/>
              </a:solidFill>
            </a:endParaRPr>
          </a:p>
        </p:txBody>
      </p:sp>
      <p:sp>
        <p:nvSpPr>
          <p:cNvPr id="14382" name="Rectangle 83"/>
          <p:cNvSpPr>
            <a:spLocks noChangeAspect="1" noChangeArrowheads="1"/>
          </p:cNvSpPr>
          <p:nvPr/>
        </p:nvSpPr>
        <p:spPr bwMode="auto">
          <a:xfrm>
            <a:off x="1792288" y="2166938"/>
            <a:ext cx="423862" cy="73025"/>
          </a:xfrm>
          <a:prstGeom prst="rect">
            <a:avLst/>
          </a:prstGeom>
          <a:solidFill>
            <a:srgbClr val="CC99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0000"/>
              </a:lnSpc>
            </a:pPr>
            <a:endParaRPr lang="en-US" sz="2200">
              <a:solidFill>
                <a:schemeClr val="hlink"/>
              </a:solidFill>
            </a:endParaRPr>
          </a:p>
        </p:txBody>
      </p:sp>
      <p:sp>
        <p:nvSpPr>
          <p:cNvPr id="14384" name="Rectangle 85"/>
          <p:cNvSpPr>
            <a:spLocks noChangeAspect="1" noChangeArrowheads="1"/>
          </p:cNvSpPr>
          <p:nvPr/>
        </p:nvSpPr>
        <p:spPr bwMode="auto">
          <a:xfrm>
            <a:off x="5481638" y="2166938"/>
            <a:ext cx="423862" cy="73025"/>
          </a:xfrm>
          <a:prstGeom prst="rect">
            <a:avLst/>
          </a:prstGeom>
          <a:solidFill>
            <a:srgbClr val="CC99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0000"/>
              </a:lnSpc>
            </a:pPr>
            <a:endParaRPr lang="en-US" sz="2200">
              <a:solidFill>
                <a:schemeClr val="hlink"/>
              </a:solidFill>
            </a:endParaRPr>
          </a:p>
        </p:txBody>
      </p:sp>
      <p:sp>
        <p:nvSpPr>
          <p:cNvPr id="14385" name="Rectangle 86"/>
          <p:cNvSpPr>
            <a:spLocks noChangeAspect="1" noChangeArrowheads="1"/>
          </p:cNvSpPr>
          <p:nvPr/>
        </p:nvSpPr>
        <p:spPr bwMode="auto">
          <a:xfrm>
            <a:off x="7326313" y="2166938"/>
            <a:ext cx="423862" cy="73025"/>
          </a:xfrm>
          <a:prstGeom prst="rect">
            <a:avLst/>
          </a:prstGeom>
          <a:solidFill>
            <a:srgbClr val="CC99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0000"/>
              </a:lnSpc>
            </a:pPr>
            <a:endParaRPr lang="en-US" sz="2200">
              <a:solidFill>
                <a:schemeClr val="hlink"/>
              </a:solidFill>
            </a:endParaRPr>
          </a:p>
        </p:txBody>
      </p:sp>
      <p:sp>
        <p:nvSpPr>
          <p:cNvPr id="14386" name="Rectangle 128"/>
          <p:cNvSpPr>
            <a:spLocks noChangeArrowheads="1"/>
          </p:cNvSpPr>
          <p:nvPr/>
        </p:nvSpPr>
        <p:spPr bwMode="auto">
          <a:xfrm>
            <a:off x="5016500" y="2198688"/>
            <a:ext cx="273050" cy="42862"/>
          </a:xfrm>
          <a:prstGeom prst="rect">
            <a:avLst/>
          </a:prstGeom>
          <a:solidFill>
            <a:srgbClr val="CCFFCC"/>
          </a:solidFill>
          <a:ln w="9525" algn="ctr">
            <a:solidFill>
              <a:srgbClr val="CCFFCC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0000"/>
              </a:lnSpc>
            </a:pPr>
            <a:endParaRPr lang="en-US" sz="2200">
              <a:solidFill>
                <a:schemeClr val="hlink"/>
              </a:solidFill>
            </a:endParaRPr>
          </a:p>
        </p:txBody>
      </p:sp>
      <p:sp>
        <p:nvSpPr>
          <p:cNvPr id="14387" name="Rectangle 129"/>
          <p:cNvSpPr>
            <a:spLocks noChangeArrowheads="1"/>
          </p:cNvSpPr>
          <p:nvPr/>
        </p:nvSpPr>
        <p:spPr bwMode="auto">
          <a:xfrm>
            <a:off x="3181350" y="2190750"/>
            <a:ext cx="269875" cy="42863"/>
          </a:xfrm>
          <a:prstGeom prst="rect">
            <a:avLst/>
          </a:prstGeom>
          <a:solidFill>
            <a:srgbClr val="CCFFCC"/>
          </a:solidFill>
          <a:ln w="9525" algn="ctr">
            <a:solidFill>
              <a:srgbClr val="CCFFCC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0000"/>
              </a:lnSpc>
            </a:pPr>
            <a:endParaRPr lang="en-US" sz="2200">
              <a:solidFill>
                <a:schemeClr val="hlink"/>
              </a:solidFill>
            </a:endParaRPr>
          </a:p>
        </p:txBody>
      </p:sp>
      <p:sp>
        <p:nvSpPr>
          <p:cNvPr id="14388" name="Rectangle 130"/>
          <p:cNvSpPr>
            <a:spLocks noChangeArrowheads="1"/>
          </p:cNvSpPr>
          <p:nvPr/>
        </p:nvSpPr>
        <p:spPr bwMode="auto">
          <a:xfrm>
            <a:off x="6870700" y="2190750"/>
            <a:ext cx="268288" cy="42863"/>
          </a:xfrm>
          <a:prstGeom prst="rect">
            <a:avLst/>
          </a:prstGeom>
          <a:solidFill>
            <a:srgbClr val="CCFFCC"/>
          </a:solidFill>
          <a:ln w="9525" algn="ctr">
            <a:solidFill>
              <a:srgbClr val="CCFFCC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0000"/>
              </a:lnSpc>
            </a:pPr>
            <a:endParaRPr lang="en-US" sz="2200">
              <a:solidFill>
                <a:schemeClr val="hlink"/>
              </a:solidFill>
            </a:endParaRPr>
          </a:p>
        </p:txBody>
      </p:sp>
      <p:sp>
        <p:nvSpPr>
          <p:cNvPr id="14425" name="Rectangle 71"/>
          <p:cNvSpPr>
            <a:spLocks noChangeArrowheads="1"/>
          </p:cNvSpPr>
          <p:nvPr/>
        </p:nvSpPr>
        <p:spPr bwMode="auto">
          <a:xfrm>
            <a:off x="3505200" y="2165350"/>
            <a:ext cx="152400" cy="76200"/>
          </a:xfrm>
          <a:prstGeom prst="rect">
            <a:avLst/>
          </a:prstGeom>
          <a:solidFill>
            <a:srgbClr val="CC0066"/>
          </a:solidFill>
          <a:ln w="9525">
            <a:solidFill>
              <a:srgbClr val="CC0066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0000"/>
              </a:lnSpc>
            </a:pPr>
            <a:endParaRPr lang="en-US" sz="2200">
              <a:solidFill>
                <a:schemeClr val="hlink"/>
              </a:solidFill>
            </a:endParaRPr>
          </a:p>
        </p:txBody>
      </p:sp>
      <p:sp>
        <p:nvSpPr>
          <p:cNvPr id="14426" name="Rectangle 71"/>
          <p:cNvSpPr>
            <a:spLocks noChangeArrowheads="1"/>
          </p:cNvSpPr>
          <p:nvPr/>
        </p:nvSpPr>
        <p:spPr bwMode="auto">
          <a:xfrm>
            <a:off x="4038600" y="2165350"/>
            <a:ext cx="153988" cy="76200"/>
          </a:xfrm>
          <a:prstGeom prst="rect">
            <a:avLst/>
          </a:prstGeom>
          <a:solidFill>
            <a:srgbClr val="CC0066"/>
          </a:solidFill>
          <a:ln w="9525">
            <a:solidFill>
              <a:srgbClr val="CC0066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0000"/>
              </a:lnSpc>
            </a:pPr>
            <a:endParaRPr lang="en-US" sz="2200">
              <a:solidFill>
                <a:schemeClr val="hlink"/>
              </a:solidFill>
            </a:endParaRPr>
          </a:p>
        </p:txBody>
      </p:sp>
      <p:sp>
        <p:nvSpPr>
          <p:cNvPr id="14383" name="Rectangle 84"/>
          <p:cNvSpPr>
            <a:spLocks noChangeAspect="1" noChangeArrowheads="1"/>
          </p:cNvSpPr>
          <p:nvPr/>
        </p:nvSpPr>
        <p:spPr bwMode="auto">
          <a:xfrm>
            <a:off x="3636963" y="2163763"/>
            <a:ext cx="430212" cy="74612"/>
          </a:xfrm>
          <a:prstGeom prst="rect">
            <a:avLst/>
          </a:prstGeom>
          <a:solidFill>
            <a:srgbClr val="CC99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0000"/>
              </a:lnSpc>
            </a:pPr>
            <a:endParaRPr lang="en-US" sz="2200">
              <a:solidFill>
                <a:schemeClr val="hlink"/>
              </a:solidFill>
            </a:endParaRPr>
          </a:p>
        </p:txBody>
      </p:sp>
      <p:sp>
        <p:nvSpPr>
          <p:cNvPr id="14427" name="Rectangle 84"/>
          <p:cNvSpPr>
            <a:spLocks noChangeAspect="1" noChangeArrowheads="1"/>
          </p:cNvSpPr>
          <p:nvPr/>
        </p:nvSpPr>
        <p:spPr bwMode="auto">
          <a:xfrm>
            <a:off x="3917950" y="2247900"/>
            <a:ext cx="430213" cy="746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0000"/>
              </a:lnSpc>
            </a:pPr>
            <a:endParaRPr lang="en-US" sz="220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Default Design</vt:lpstr>
      <vt:lpstr>Slide 1</vt:lpstr>
    </vt:vector>
  </TitlesOfParts>
  <Company>IBM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Timothy Walter Lai</dc:creator>
  <cp:lastModifiedBy>reneemo</cp:lastModifiedBy>
  <cp:revision>5</cp:revision>
  <dcterms:created xsi:type="dcterms:W3CDTF">2012-05-03T05:03:54Z</dcterms:created>
  <dcterms:modified xsi:type="dcterms:W3CDTF">2012-05-03T13:56:02Z</dcterms:modified>
</cp:coreProperties>
</file>