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2"/>
  </p:normalViewPr>
  <p:slideViewPr>
    <p:cSldViewPr>
      <p:cViewPr varScale="1">
        <p:scale>
          <a:sx n="119" d="100"/>
          <a:sy n="119" d="100"/>
        </p:scale>
        <p:origin x="144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884094432"/>
        <c:axId val="-1884097184"/>
      </c:radarChart>
      <c:valAx>
        <c:axId val="-1884097184"/>
        <c:scaling>
          <c:orientation val="minMax"/>
        </c:scaling>
        <c:delete val="0"/>
        <c:axPos val="l"/>
        <c:majorGridlines/>
        <c:majorTickMark val="out"/>
        <c:minorTickMark val="none"/>
        <c:tickLblPos val="nextTo"/>
        <c:crossAx val="-1884094432"/>
        <c:crossBetween val="between"/>
      </c:valAx>
      <c:catAx>
        <c:axId val="-188409443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-1884097184"/>
        <c:auto val="1"/>
        <c:lblAlgn val="ctr"/>
        <c:lblOffset val="100"/>
        <c:noMultiLvlLbl val="0"/>
      </c:cat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My </a:t>
            </a:r>
            <a:r>
              <a:rPr lang="en-US" smtClean="0"/>
              <a:t>Radar </a:t>
            </a:r>
            <a:r>
              <a:rPr lang="en-US" smtClean="0"/>
              <a:t>Chart</a:t>
            </a:r>
            <a:endParaRPr lang="ru-RU" dirty="0"/>
          </a:p>
        </p:txBody>
      </p:sp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789711758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249188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 Theme</vt:lpstr>
      <vt:lpstr>My Radar Chart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Pie Chart</dc:title>
  <dc:creator>yegor</dc:creator>
  <cp:lastModifiedBy>Alain Béarez</cp:lastModifiedBy>
  <cp:revision>5</cp:revision>
  <dcterms:created xsi:type="dcterms:W3CDTF">2006-08-16T00:00:00Z</dcterms:created>
  <dcterms:modified xsi:type="dcterms:W3CDTF">2017-06-03T19:41:52Z</dcterms:modified>
</cp:coreProperties>
</file>