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2" r:id="rId1"/>
  </p:sldMasterIdLst>
  <p:notesMasterIdLst>
    <p:notesMasterId r:id="rId3"/>
  </p:notesMasterIdLst>
  <p:sldIdLst>
    <p:sldId id="260" r:id="rId2"/>
  </p:sldIdLst>
  <p:sldSz cx="13004800" cy="97536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1pPr>
    <a:lvl2pPr marL="457176" algn="l" rtl="0" fontAlgn="base">
      <a:spcBef>
        <a:spcPct val="0"/>
      </a:spcBef>
      <a:spcAft>
        <a:spcPct val="0"/>
      </a:spcAft>
      <a:defRPr sz="3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2pPr>
    <a:lvl3pPr marL="914354" algn="l" rtl="0" fontAlgn="base">
      <a:spcBef>
        <a:spcPct val="0"/>
      </a:spcBef>
      <a:spcAft>
        <a:spcPct val="0"/>
      </a:spcAft>
      <a:defRPr sz="3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3pPr>
    <a:lvl4pPr marL="1371530" algn="l" rtl="0" fontAlgn="base">
      <a:spcBef>
        <a:spcPct val="0"/>
      </a:spcBef>
      <a:spcAft>
        <a:spcPct val="0"/>
      </a:spcAft>
      <a:defRPr sz="3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4pPr>
    <a:lvl5pPr marL="1828706" algn="l" rtl="0" fontAlgn="base">
      <a:spcBef>
        <a:spcPct val="0"/>
      </a:spcBef>
      <a:spcAft>
        <a:spcPct val="0"/>
      </a:spcAft>
      <a:defRPr sz="3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5pPr>
    <a:lvl6pPr marL="2285884" algn="l" defTabSz="914354" rtl="0" eaLnBrk="1" latinLnBrk="0" hangingPunct="1">
      <a:defRPr sz="3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6pPr>
    <a:lvl7pPr marL="2743060" algn="l" defTabSz="914354" rtl="0" eaLnBrk="1" latinLnBrk="0" hangingPunct="1">
      <a:defRPr sz="3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7pPr>
    <a:lvl8pPr marL="3200236" algn="l" defTabSz="914354" rtl="0" eaLnBrk="1" latinLnBrk="0" hangingPunct="1">
      <a:defRPr sz="3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8pPr>
    <a:lvl9pPr marL="3657413" algn="l" defTabSz="914354" rtl="0" eaLnBrk="1" latinLnBrk="0" hangingPunct="1">
      <a:defRPr sz="3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0" autoAdjust="0"/>
    <p:restoredTop sz="86350" autoAdjust="0"/>
  </p:normalViewPr>
  <p:slideViewPr>
    <p:cSldViewPr>
      <p:cViewPr varScale="1">
        <p:scale>
          <a:sx n="55" d="100"/>
          <a:sy n="55" d="100"/>
        </p:scale>
        <p:origin x="-96" y="-354"/>
      </p:cViewPr>
      <p:guideLst>
        <p:guide orient="horz" pos="3072"/>
        <p:guide pos="40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FEA1A0-2859-4C07-BF83-C6A8BE473ABB}" type="datetimeFigureOut">
              <a:rPr lang="en-US" smtClean="0"/>
              <a:pPr/>
              <a:t>5/28/2010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8D8F84-6E24-4725-9854-4124DF0AF19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35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57176" algn="l" defTabSz="91435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914354" algn="l" defTabSz="91435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371530" algn="l" defTabSz="91435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828706" algn="l" defTabSz="91435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5884" algn="l" defTabSz="91435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743060" algn="l" defTabSz="91435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200236" algn="l" defTabSz="91435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657413" algn="l" defTabSz="91435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D8F84-6E24-4725-9854-4124DF0AF19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0240" y="390596"/>
            <a:ext cx="11704320" cy="1625600"/>
          </a:xfrm>
          <a:prstGeom prst="rect">
            <a:avLst/>
          </a:prstGeom>
        </p:spPr>
        <p:txBody>
          <a:bodyPr vert="horz" lIns="130039" tIns="65020" rIns="130039" bIns="650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240" y="2275842"/>
            <a:ext cx="11704320" cy="6436925"/>
          </a:xfrm>
          <a:prstGeom prst="rect">
            <a:avLst/>
          </a:prstGeom>
        </p:spPr>
        <p:txBody>
          <a:bodyPr vert="horz" lIns="130039" tIns="65020" rIns="130039" bIns="650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ctr" defTabSz="1300393" rtl="0" eaLnBrk="1" latinLnBrk="0" hangingPunct="1">
        <a:spcBef>
          <a:spcPct val="0"/>
        </a:spcBef>
        <a:buNone/>
        <a:defRPr sz="6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7647" indent="-487647" algn="l" defTabSz="1300393" rtl="0" eaLnBrk="1" latinLnBrk="0" hangingPunct="1">
        <a:spcBef>
          <a:spcPct val="20000"/>
        </a:spcBef>
        <a:buFont typeface="Arial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1pPr>
      <a:lvl2pPr marL="1056569" indent="-406374" algn="l" defTabSz="1300393" rtl="0" eaLnBrk="1" latinLnBrk="0" hangingPunct="1">
        <a:spcBef>
          <a:spcPct val="20000"/>
        </a:spcBef>
        <a:buFont typeface="Arial" pitchFamily="34" charset="0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625492" indent="-325098" algn="l" defTabSz="1300393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75688" indent="-325098" algn="l" defTabSz="1300393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925885" indent="-325098" algn="l" defTabSz="1300393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76081" indent="-325098" algn="l" defTabSz="1300393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226278" indent="-325098" algn="l" defTabSz="1300393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76475" indent="-325098" algn="l" defTabSz="1300393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526671" indent="-325098" algn="l" defTabSz="1300393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50197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00393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50590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00786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50983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01180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51376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01573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326</TotalTime>
  <Pages>0</Pages>
  <Words>2</Words>
  <Characters>0</Characters>
  <PresentationFormat>Custom</PresentationFormat>
  <Lines>0</Lines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Title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subject/>
  <dc:creator/>
  <cp:keywords/>
  <dc:description/>
  <cp:lastModifiedBy>IT Client Services</cp:lastModifiedBy>
  <cp:revision>24</cp:revision>
  <dcterms:modified xsi:type="dcterms:W3CDTF">2010-05-28T23:55:23Z</dcterms:modified>
</cp:coreProperties>
</file>